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3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2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4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7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26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46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20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79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8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8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0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4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36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7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280716F-3CA4-4750-97A8-2C49B3850FF0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E391E4C-5439-4269-A823-ED59589BF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3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641268"/>
            <a:ext cx="10236530" cy="1128155"/>
          </a:xfrm>
        </p:spPr>
        <p:txBody>
          <a:bodyPr/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КЛАСИЧНА ХОРЕОГРАФІЯ У СХІДНОМУ ТАНЦІ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937" r="4899"/>
          <a:stretch/>
        </p:blipFill>
        <p:spPr>
          <a:xfrm>
            <a:off x="1170786" y="2040751"/>
            <a:ext cx="5087509" cy="4421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-1" r="-18231" b="1341"/>
          <a:stretch/>
        </p:blipFill>
        <p:spPr>
          <a:xfrm>
            <a:off x="6436425" y="2040751"/>
            <a:ext cx="4215739" cy="43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9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145393"/>
          </a:xfrm>
        </p:spPr>
        <p:txBody>
          <a:bodyPr/>
          <a:lstStyle/>
          <a:p>
            <a:pPr algn="ctr"/>
            <a:r>
              <a:rPr lang="uk-UA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endParaRPr lang="ru-RU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1892" y="3360717"/>
            <a:ext cx="11044052" cy="3170712"/>
          </a:xfrm>
        </p:spPr>
        <p:txBody>
          <a:bodyPr>
            <a:normAutofit fontScale="55000" lnSpcReduction="20000"/>
          </a:bodyPr>
          <a:lstStyle/>
          <a:p>
            <a:endParaRPr lang="ru-RU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</a:t>
            </a: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грец</a:t>
            </a:r>
            <a:r>
              <a:rPr lang="ru-RU" sz="2900" b="1" dirty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χορεία — </a:t>
            </a: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танець, хоровод, та 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ru-RU" sz="2900" b="1" dirty="0" smtClean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γραφή</a:t>
            </a:r>
            <a:r>
              <a:rPr lang="el-GR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писати.</a:t>
            </a:r>
          </a:p>
          <a:p>
            <a:pPr>
              <a:lnSpc>
                <a:spcPct val="120000"/>
              </a:lnSpc>
            </a:pP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 </a:t>
            </a: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постановки 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</a:t>
            </a:r>
            <a:r>
              <a:rPr lang="ru-RU" sz="29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як послідовності кроків, рухів, фігур для створення найкращого сценічного ефекту</a:t>
            </a:r>
            <a:r>
              <a:rPr lang="ru-RU" sz="29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сьогодні в хореографічному мистецтві представлені такі види танців:</a:t>
            </a:r>
          </a:p>
          <a:p>
            <a:pPr algn="ctr">
              <a:lnSpc>
                <a:spcPct val="120000"/>
              </a:lnSpc>
            </a:pPr>
            <a:r>
              <a:rPr 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класичний;</a:t>
            </a:r>
          </a:p>
          <a:p>
            <a:pPr algn="ctr">
              <a:lnSpc>
                <a:spcPct val="120000"/>
              </a:lnSpc>
            </a:pPr>
            <a:r>
              <a:rPr 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народний;</a:t>
            </a:r>
          </a:p>
          <a:p>
            <a:pPr algn="ctr">
              <a:lnSpc>
                <a:spcPct val="120000"/>
              </a:lnSpc>
            </a:pPr>
            <a:r>
              <a:rPr 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бальний;</a:t>
            </a:r>
          </a:p>
          <a:p>
            <a:pPr algn="ctr">
              <a:lnSpc>
                <a:spcPct val="120000"/>
              </a:lnSpc>
            </a:pPr>
            <a:r>
              <a:rPr lang="ru-RU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80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Класичний танець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256312"/>
            <a:ext cx="4825157" cy="534389"/>
          </a:xfrm>
        </p:spPr>
        <p:txBody>
          <a:bodyPr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2209" y="2912452"/>
            <a:ext cx="4299187" cy="310734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256312"/>
            <a:ext cx="4825159" cy="534389"/>
          </a:xfrm>
        </p:spPr>
        <p:txBody>
          <a:bodyPr/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80111" y="2912452"/>
            <a:ext cx="5651500" cy="31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танець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648" y="2244436"/>
            <a:ext cx="5184464" cy="581891"/>
          </a:xfrm>
        </p:spPr>
        <p:txBody>
          <a:bodyPr/>
          <a:lstStyle/>
          <a:p>
            <a:pPr algn="ctr"/>
            <a:r>
              <a:rPr lang="uk-UA" b="1" dirty="0" smtClean="0"/>
              <a:t>Український народний танець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937" y="2802577"/>
            <a:ext cx="5397229" cy="317356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244436"/>
            <a:ext cx="4825159" cy="581891"/>
          </a:xfrm>
        </p:spPr>
        <p:txBody>
          <a:bodyPr/>
          <a:lstStyle/>
          <a:p>
            <a:pPr algn="ctr"/>
            <a:r>
              <a:rPr lang="uk-UA" b="1" dirty="0" smtClean="0"/>
              <a:t>Танці народів світу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77769" y="2813709"/>
            <a:ext cx="5383800" cy="31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Бальний танець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173184"/>
            <a:ext cx="4825157" cy="414567"/>
          </a:xfrm>
        </p:spPr>
        <p:txBody>
          <a:bodyPr/>
          <a:lstStyle/>
          <a:p>
            <a:pPr algn="ctr"/>
            <a:r>
              <a:rPr lang="uk-UA" b="1" dirty="0" smtClean="0"/>
              <a:t>Стандарт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173184"/>
            <a:ext cx="4825159" cy="414567"/>
          </a:xfrm>
        </p:spPr>
        <p:txBody>
          <a:bodyPr/>
          <a:lstStyle/>
          <a:p>
            <a:pPr algn="ctr"/>
            <a:r>
              <a:rPr lang="uk-UA" b="1" dirty="0" smtClean="0"/>
              <a:t>Латиноамериканські</a:t>
            </a:r>
            <a:endParaRPr lang="ru-RU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59761" y="2683823"/>
            <a:ext cx="2959541" cy="3785254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73184" y="2587751"/>
            <a:ext cx="2945081" cy="39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танець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173184"/>
            <a:ext cx="4825157" cy="593767"/>
          </a:xfrm>
        </p:spPr>
        <p:txBody>
          <a:bodyPr/>
          <a:lstStyle/>
          <a:p>
            <a:pPr algn="ctr"/>
            <a:r>
              <a:rPr lang="uk-UA" b="1" dirty="0" smtClean="0"/>
              <a:t>Естрадний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675" r="6906"/>
          <a:stretch/>
        </p:blipFill>
        <p:spPr>
          <a:xfrm>
            <a:off x="1154954" y="2766951"/>
            <a:ext cx="4411011" cy="361271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173184"/>
            <a:ext cx="4825159" cy="593767"/>
          </a:xfrm>
        </p:spPr>
        <p:txBody>
          <a:bodyPr/>
          <a:lstStyle/>
          <a:p>
            <a:pPr algn="ctr"/>
            <a:r>
              <a:rPr lang="uk-UA" b="1" dirty="0" smtClean="0"/>
              <a:t>Хіп - хоп</a:t>
            </a: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82634" y="2766951"/>
            <a:ext cx="5558023" cy="36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617518"/>
            <a:ext cx="9678389" cy="1258783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 класичного та східного танців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280062"/>
            <a:ext cx="4825157" cy="498764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Класична хореографія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3143" y="2861954"/>
            <a:ext cx="5664530" cy="3384468"/>
          </a:xfrm>
        </p:spPr>
        <p:txBody>
          <a:bodyPr/>
          <a:lstStyle/>
          <a:p>
            <a:r>
              <a:rPr lang="uk-UA" dirty="0" smtClean="0"/>
              <a:t>Положення стоп виворітне</a:t>
            </a:r>
          </a:p>
          <a:p>
            <a:r>
              <a:rPr lang="uk-UA" dirty="0" smtClean="0"/>
              <a:t>Коліна натягнуті</a:t>
            </a:r>
            <a:endParaRPr lang="uk-UA" dirty="0" smtClean="0"/>
          </a:p>
          <a:p>
            <a:r>
              <a:rPr lang="uk-UA" dirty="0" smtClean="0"/>
              <a:t>Стегна зібрані</a:t>
            </a:r>
          </a:p>
          <a:p>
            <a:r>
              <a:rPr lang="uk-UA" dirty="0" smtClean="0"/>
              <a:t>Грудна клітка розкрита, плечі і лопатки зібрані і тягнуться вниз</a:t>
            </a:r>
          </a:p>
          <a:p>
            <a:r>
              <a:rPr lang="uk-UA" dirty="0" smtClean="0"/>
              <a:t>Шия подовжена, маківкою тягнемося вгору</a:t>
            </a:r>
          </a:p>
          <a:p>
            <a:r>
              <a:rPr lang="uk-UA" dirty="0" smtClean="0"/>
              <a:t>Рухи загалом широкі</a:t>
            </a:r>
          </a:p>
          <a:p>
            <a:r>
              <a:rPr lang="uk-UA" dirty="0" smtClean="0"/>
              <a:t>Музика класична</a:t>
            </a:r>
          </a:p>
          <a:p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280062"/>
            <a:ext cx="4825159" cy="581892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Східний танець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03916" y="2861954"/>
            <a:ext cx="5510151" cy="3384467"/>
          </a:xfrm>
        </p:spPr>
        <p:txBody>
          <a:bodyPr/>
          <a:lstStyle/>
          <a:p>
            <a:r>
              <a:rPr lang="uk-UA" dirty="0" smtClean="0"/>
              <a:t>Положення стоп здебільшого паралельне</a:t>
            </a:r>
          </a:p>
          <a:p>
            <a:r>
              <a:rPr lang="uk-UA" dirty="0" smtClean="0"/>
              <a:t>Коліна пом’якшені</a:t>
            </a:r>
          </a:p>
          <a:p>
            <a:r>
              <a:rPr lang="uk-UA" dirty="0" smtClean="0"/>
              <a:t>Стегна рухомі</a:t>
            </a:r>
          </a:p>
          <a:p>
            <a:r>
              <a:rPr lang="ru-RU" dirty="0"/>
              <a:t>Грудна клітка розкрита, плечі і лопатки </a:t>
            </a:r>
            <a:r>
              <a:rPr lang="ru-RU" dirty="0" smtClean="0"/>
              <a:t>зібрані і  </a:t>
            </a:r>
            <a:r>
              <a:rPr lang="ru-RU" dirty="0"/>
              <a:t>тягнуться </a:t>
            </a:r>
            <a:r>
              <a:rPr lang="ru-RU" dirty="0" smtClean="0"/>
              <a:t>вниз</a:t>
            </a:r>
          </a:p>
          <a:p>
            <a:r>
              <a:rPr lang="ru-RU" dirty="0"/>
              <a:t>Шия подовжена, маківкою тягнемося </a:t>
            </a:r>
            <a:r>
              <a:rPr lang="ru-RU" dirty="0" smtClean="0"/>
              <a:t>вгору</a:t>
            </a:r>
          </a:p>
          <a:p>
            <a:r>
              <a:rPr lang="uk-UA" dirty="0" smtClean="0"/>
              <a:t>Багато дрібних рухів стегнами, животом</a:t>
            </a:r>
          </a:p>
          <a:p>
            <a:r>
              <a:rPr lang="uk-UA" dirty="0" smtClean="0"/>
              <a:t>Музика арабська з характерними стилю ритмами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62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149434"/>
            <a:ext cx="4351025" cy="2339439"/>
          </a:xfrm>
        </p:spPr>
        <p:txBody>
          <a:bodyPr/>
          <a:lstStyle/>
          <a:p>
            <a:pPr algn="ctr"/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80811" y="1223158"/>
            <a:ext cx="4868884" cy="4476998"/>
          </a:xfrm>
        </p:spPr>
        <p:txBody>
          <a:bodyPr>
            <a:noAutofit/>
          </a:bodyPr>
          <a:lstStyle/>
          <a:p>
            <a:pPr algn="ctr"/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 на те, що класичний та східний танець мають суттєві відмінності, класична хореографія є основою для формування і розвитку фізичних даних танцівниці східного танцю, виховання і покращення ЇЇ танцювальної культури, виразності та майстерності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1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104</TotalTime>
  <Words>142</Words>
  <Application>Microsoft Office PowerPoint</Application>
  <PresentationFormat>Широкоэкранный</PresentationFormat>
  <Paragraphs>41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Ион (конференц-зал)</vt:lpstr>
      <vt:lpstr>КЛАСИЧНА ХОРЕОГРАФІЯ У СХІДНОМУ ТАНЦІ</vt:lpstr>
      <vt:lpstr>ХОРЕОГРАФІЯ</vt:lpstr>
      <vt:lpstr>Класичний танець</vt:lpstr>
      <vt:lpstr>Народний танець</vt:lpstr>
      <vt:lpstr>Бальний танець</vt:lpstr>
      <vt:lpstr>Сучасний танець</vt:lpstr>
      <vt:lpstr>Порівняння класичного та східного танців</vt:lpstr>
      <vt:lpstr>Висновок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КЛАСИЧНА ХОРЕОГРАФІЯ У СХІДНОМУ ТАНЦІ</dc:title>
  <dc:creator>Пользователь</dc:creator>
  <cp:lastModifiedBy>Пользователь</cp:lastModifiedBy>
  <cp:revision>16</cp:revision>
  <dcterms:created xsi:type="dcterms:W3CDTF">2020-04-11T12:07:32Z</dcterms:created>
  <dcterms:modified xsi:type="dcterms:W3CDTF">2020-04-13T09:08:36Z</dcterms:modified>
</cp:coreProperties>
</file>