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5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68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00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3930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405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8134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727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219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10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12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65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40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299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36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22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64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22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7EB1F-A856-4B55-80E3-A6E404F0D903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96B144-54CF-4F1F-8502-8DE2DC025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324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f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7360" y="617220"/>
            <a:ext cx="9767251" cy="5268190"/>
          </a:xfrm>
        </p:spPr>
        <p:txBody>
          <a:bodyPr>
            <a:normAutofit/>
          </a:bodyPr>
          <a:lstStyle/>
          <a:p>
            <a:r>
              <a:rPr lang="uk-UA" sz="4800" b="1" i="1" dirty="0" smtClean="0"/>
              <a:t>Як щоденний спів впливає на життя людини.</a:t>
            </a:r>
            <a:br>
              <a:rPr lang="uk-UA" sz="4800" b="1" i="1" dirty="0" smtClean="0"/>
            </a:br>
            <a:endParaRPr lang="ru-RU" sz="4800" b="1" i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053390"/>
            <a:ext cx="7186863" cy="444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678719"/>
          </a:xfrm>
        </p:spPr>
        <p:txBody>
          <a:bodyPr/>
          <a:lstStyle/>
          <a:p>
            <a:r>
              <a:rPr lang="uk-UA" b="1" i="1" dirty="0" smtClean="0"/>
              <a:t>Завдяки заспокійливому ефекту спів знижує кров’яний тиск та больові </a:t>
            </a:r>
            <a:r>
              <a:rPr lang="uk-UA" b="1" i="1" dirty="0" err="1" smtClean="0"/>
              <a:t>відчуття.Окситоцин</a:t>
            </a:r>
            <a:r>
              <a:rPr lang="uk-UA" b="1" i="1" dirty="0" smtClean="0"/>
              <a:t> знижує відчуття депресії та самотності.</a:t>
            </a:r>
            <a:br>
              <a:rPr lang="uk-UA" b="1" i="1" dirty="0" smtClean="0"/>
            </a:br>
            <a:endParaRPr lang="ru-RU" b="1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978" y="3004457"/>
            <a:ext cx="6208296" cy="315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38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711376"/>
          </a:xfrm>
        </p:spPr>
        <p:txBody>
          <a:bodyPr/>
          <a:lstStyle/>
          <a:p>
            <a:r>
              <a:rPr lang="uk-UA" b="1" i="1" dirty="0" smtClean="0"/>
              <a:t>Спів покращує соціальне </a:t>
            </a:r>
            <a:r>
              <a:rPr lang="uk-UA" b="1" i="1" dirty="0" err="1" smtClean="0"/>
              <a:t>життя,він</a:t>
            </a:r>
            <a:r>
              <a:rPr lang="uk-UA" b="1" i="1" dirty="0" smtClean="0"/>
              <a:t> робить людину більш впевненою.</a:t>
            </a:r>
            <a:br>
              <a:rPr lang="uk-UA" b="1" i="1" dirty="0" smtClean="0"/>
            </a:br>
            <a:endParaRPr lang="ru-RU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723" y="2039815"/>
            <a:ext cx="7209692" cy="429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01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0"/>
            <a:ext cx="8911687" cy="6400800"/>
          </a:xfrm>
        </p:spPr>
        <p:txBody>
          <a:bodyPr/>
          <a:lstStyle/>
          <a:p>
            <a:r>
              <a:rPr lang="uk-UA" b="1" i="1" dirty="0" smtClean="0"/>
              <a:t>Коли людина </a:t>
            </a:r>
            <a:r>
              <a:rPr lang="uk-UA" b="1" i="1" dirty="0" err="1" smtClean="0"/>
              <a:t>співає,вона</a:t>
            </a:r>
            <a:r>
              <a:rPr lang="uk-UA" b="1" i="1" dirty="0" smtClean="0"/>
              <a:t> робить глибокі </a:t>
            </a:r>
            <a:r>
              <a:rPr lang="uk-UA" b="1" i="1" dirty="0" err="1" smtClean="0"/>
              <a:t>вдихи,саме</a:t>
            </a:r>
            <a:r>
              <a:rPr lang="uk-UA" b="1" i="1" dirty="0" smtClean="0"/>
              <a:t> це покращує циркуляцію кровотоку та насичує організм </a:t>
            </a:r>
            <a:r>
              <a:rPr lang="uk-UA" b="1" i="1" dirty="0" err="1" smtClean="0"/>
              <a:t>киснем.Це</a:t>
            </a:r>
            <a:r>
              <a:rPr lang="uk-UA" b="1" i="1" dirty="0" smtClean="0"/>
              <a:t> основні </a:t>
            </a:r>
            <a:r>
              <a:rPr lang="uk-UA" b="1" i="1" dirty="0" err="1" smtClean="0"/>
              <a:t>фактори,які</a:t>
            </a:r>
            <a:r>
              <a:rPr lang="uk-UA" b="1" i="1" dirty="0" smtClean="0"/>
              <a:t> забезпечують молодість шкіри та покращують роботу м’язів обличчя.</a:t>
            </a:r>
            <a:endParaRPr lang="ru-RU" b="1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715" y="3834064"/>
            <a:ext cx="4593197" cy="269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83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987705"/>
          </a:xfrm>
        </p:spPr>
        <p:txBody>
          <a:bodyPr/>
          <a:lstStyle/>
          <a:p>
            <a:r>
              <a:rPr lang="uk-UA" b="1" i="1" dirty="0" smtClean="0"/>
              <a:t>Взагалі, якщо ви маєте бажання не підлягати </a:t>
            </a:r>
            <a:r>
              <a:rPr lang="uk-UA" b="1" i="1" dirty="0" err="1" smtClean="0"/>
              <a:t>стресу,бути</a:t>
            </a:r>
            <a:r>
              <a:rPr lang="uk-UA" b="1" i="1" dirty="0" smtClean="0"/>
              <a:t> щасливими та жити довго-просто почніть співати!</a:t>
            </a:r>
            <a:br>
              <a:rPr lang="uk-UA" b="1" i="1" dirty="0" smtClean="0"/>
            </a:br>
            <a:endParaRPr lang="ru-RU" b="1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979" y="2454441"/>
            <a:ext cx="5390147" cy="4010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938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5744606"/>
          </a:xfrm>
        </p:spPr>
        <p:txBody>
          <a:bodyPr/>
          <a:lstStyle/>
          <a:p>
            <a:pPr algn="ctr"/>
            <a:r>
              <a:rPr lang="uk-UA" b="1" i="1" u="sng" dirty="0" smtClean="0"/>
              <a:t>Дякую за увагу!</a:t>
            </a:r>
            <a:br>
              <a:rPr lang="uk-UA" b="1" i="1" u="sng" dirty="0" smtClean="0"/>
            </a:br>
            <a:r>
              <a:rPr lang="uk-UA" b="1" i="1" u="sng" dirty="0" smtClean="0"/>
              <a:t>До нових зустрічей</a:t>
            </a:r>
            <a:r>
              <a:rPr lang="uk-UA" dirty="0" smtClean="0"/>
              <a:t>.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168" y="2165685"/>
            <a:ext cx="4989095" cy="332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2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233890"/>
          </a:xfrm>
        </p:spPr>
        <p:txBody>
          <a:bodyPr>
            <a:normAutofit/>
          </a:bodyPr>
          <a:lstStyle/>
          <a:p>
            <a:r>
              <a:rPr lang="uk-UA" b="1" i="1" dirty="0" smtClean="0"/>
              <a:t>Спів-це найкращий спосіб узяти всі переваги від музики.</a:t>
            </a:r>
            <a:br>
              <a:rPr lang="uk-UA" b="1" i="1" dirty="0" smtClean="0"/>
            </a:br>
            <a:r>
              <a:rPr lang="uk-UA" b="1" i="1" dirty="0" smtClean="0"/>
              <a:t>Він робить людину щасливою, покращує здоров’я та навіть подовжує життя.</a:t>
            </a:r>
            <a:endParaRPr lang="ru-RU" b="1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9647" y="3361765"/>
            <a:ext cx="5647765" cy="349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17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005290"/>
          </a:xfrm>
        </p:spPr>
        <p:txBody>
          <a:bodyPr/>
          <a:lstStyle/>
          <a:p>
            <a:r>
              <a:rPr lang="uk-UA" b="1" i="1" dirty="0" smtClean="0"/>
              <a:t>Спів укріплює гортань та м’язи піднебіння.</a:t>
            </a:r>
            <a:endParaRPr lang="ru-RU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385" y="2074984"/>
            <a:ext cx="6400799" cy="4220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87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646061"/>
          </a:xfrm>
        </p:spPr>
        <p:txBody>
          <a:bodyPr/>
          <a:lstStyle/>
          <a:p>
            <a:r>
              <a:rPr lang="uk-UA" b="1" i="1" dirty="0" err="1" smtClean="0"/>
              <a:t>Допомогає</a:t>
            </a:r>
            <a:r>
              <a:rPr lang="uk-UA" b="1" i="1" dirty="0" smtClean="0"/>
              <a:t> уникнути </a:t>
            </a:r>
            <a:r>
              <a:rPr lang="uk-UA" b="1" i="1" dirty="0" err="1" smtClean="0"/>
              <a:t>храпіння</a:t>
            </a:r>
            <a:r>
              <a:rPr lang="uk-UA" b="1" i="1" dirty="0" smtClean="0"/>
              <a:t> та перешкоджає нічному </a:t>
            </a:r>
            <a:r>
              <a:rPr lang="uk-UA" b="1" i="1" dirty="0" err="1" smtClean="0"/>
              <a:t>апноє</a:t>
            </a:r>
            <a:r>
              <a:rPr lang="uk-UA" b="1" i="1" dirty="0" smtClean="0"/>
              <a:t>.</a:t>
            </a:r>
            <a:endParaRPr lang="ru-RU" b="1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29" y="1861456"/>
            <a:ext cx="6823624" cy="440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515433"/>
          </a:xfrm>
        </p:spPr>
        <p:txBody>
          <a:bodyPr/>
          <a:lstStyle/>
          <a:p>
            <a:r>
              <a:rPr lang="uk-UA" b="1" i="1" dirty="0" smtClean="0"/>
              <a:t>Спів потребує великої концентрації дихання, тому це дуже гарна вправа для м’язів основної частини тулуба.</a:t>
            </a:r>
            <a:br>
              <a:rPr lang="uk-UA" b="1" i="1" dirty="0" smtClean="0"/>
            </a:br>
            <a:endParaRPr lang="ru-RU" b="1" i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943" y="2449285"/>
            <a:ext cx="3657600" cy="418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757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515433"/>
          </a:xfrm>
        </p:spPr>
        <p:txBody>
          <a:bodyPr/>
          <a:lstStyle/>
          <a:p>
            <a:r>
              <a:rPr lang="uk-UA" b="1" i="1" dirty="0" smtClean="0"/>
              <a:t>Він добре сприяє на легені людини та здоров’я серцево-судинної системи.</a:t>
            </a:r>
            <a:br>
              <a:rPr lang="uk-UA" b="1" i="1" dirty="0" smtClean="0"/>
            </a:br>
            <a:endParaRPr lang="ru-RU" b="1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388" y="2273394"/>
            <a:ext cx="5029200" cy="386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787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591452"/>
            <a:ext cx="8911687" cy="6037947"/>
          </a:xfrm>
        </p:spPr>
        <p:txBody>
          <a:bodyPr/>
          <a:lstStyle/>
          <a:p>
            <a:r>
              <a:rPr lang="uk-UA" b="1" i="1" dirty="0" smtClean="0"/>
              <a:t>Завдяки покращенню </a:t>
            </a:r>
            <a:r>
              <a:rPr lang="uk-UA" b="1" i="1" dirty="0" err="1" smtClean="0"/>
              <a:t>циркуляціі</a:t>
            </a:r>
            <a:r>
              <a:rPr lang="uk-UA" b="1" i="1" dirty="0" smtClean="0"/>
              <a:t> </a:t>
            </a:r>
            <a:r>
              <a:rPr lang="uk-UA" b="1" i="1" dirty="0" err="1" smtClean="0"/>
              <a:t>крові,мозок</a:t>
            </a:r>
            <a:r>
              <a:rPr lang="uk-UA" b="1" i="1" dirty="0" smtClean="0"/>
              <a:t> людини отримує більшу кількість кисню.</a:t>
            </a:r>
            <a:br>
              <a:rPr lang="uk-UA" b="1" i="1" dirty="0" smtClean="0"/>
            </a:br>
            <a:endParaRPr lang="ru-RU" b="1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495" y="2619375"/>
            <a:ext cx="6513094" cy="387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062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874661"/>
          </a:xfrm>
        </p:spPr>
        <p:txBody>
          <a:bodyPr/>
          <a:lstStyle/>
          <a:p>
            <a:r>
              <a:rPr lang="uk-UA" b="1" i="1" dirty="0" smtClean="0"/>
              <a:t>Спів покращує </a:t>
            </a:r>
            <a:r>
              <a:rPr lang="uk-UA" b="1" i="1" dirty="0" err="1" smtClean="0"/>
              <a:t>концентрацію,психіку</a:t>
            </a:r>
            <a:r>
              <a:rPr lang="uk-UA" b="1" i="1" dirty="0" smtClean="0"/>
              <a:t> та пам’ять людини.</a:t>
            </a:r>
            <a:br>
              <a:rPr lang="uk-UA" b="1" i="1" dirty="0" smtClean="0"/>
            </a:br>
            <a:endParaRPr lang="ru-RU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905" y="2310063"/>
            <a:ext cx="4748463" cy="418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60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939977"/>
          </a:xfrm>
        </p:spPr>
        <p:txBody>
          <a:bodyPr/>
          <a:lstStyle/>
          <a:p>
            <a:r>
              <a:rPr lang="uk-UA" b="1" i="1" dirty="0" smtClean="0"/>
              <a:t>Під час співу одночасно виділяються гормони задоволення та </a:t>
            </a:r>
            <a:r>
              <a:rPr lang="uk-UA" b="1" i="1" dirty="0" err="1" smtClean="0"/>
              <a:t>антистресу</a:t>
            </a:r>
            <a:r>
              <a:rPr lang="uk-UA" dirty="0" smtClean="0"/>
              <a:t>.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357" y="2342146"/>
            <a:ext cx="6128085" cy="422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30010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</TotalTime>
  <Words>157</Words>
  <Application>Microsoft Office PowerPoint</Application>
  <PresentationFormat>Широкоэкранный</PresentationFormat>
  <Paragraphs>14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Легкий дым</vt:lpstr>
      <vt:lpstr>Як щоденний спів впливає на життя людини. </vt:lpstr>
      <vt:lpstr>Спів-це найкращий спосіб узяти всі переваги від музики. Він робить людину щасливою, покращує здоров’я та навіть подовжує життя.</vt:lpstr>
      <vt:lpstr>Спів укріплює гортань та м’язи піднебіння.</vt:lpstr>
      <vt:lpstr>Допомогає уникнути храпіння та перешкоджає нічному апноє.</vt:lpstr>
      <vt:lpstr>Спів потребує великої концентрації дихання, тому це дуже гарна вправа для м’язів основної частини тулуба. </vt:lpstr>
      <vt:lpstr>Він добре сприяє на легені людини та здоров’я серцево-судинної системи. </vt:lpstr>
      <vt:lpstr>Завдяки покращенню циркуляціі крові,мозок людини отримує більшу кількість кисню. </vt:lpstr>
      <vt:lpstr>Спів покращує концентрацію,психіку та пам’ять людини. </vt:lpstr>
      <vt:lpstr>Під час співу одночасно виділяються гормони задоволення та антистресу. </vt:lpstr>
      <vt:lpstr>Завдяки заспокійливому ефекту спів знижує кров’яний тиск та больові відчуття.Окситоцин знижує відчуття депресії та самотності. </vt:lpstr>
      <vt:lpstr>Спів покращує соціальне життя,він робить людину більш впевненою. </vt:lpstr>
      <vt:lpstr>Коли людина співає,вона робить глибокі вдихи,саме це покращує циркуляцію кровотоку та насичує організм киснем.Це основні фактори,які забезпечують молодість шкіри та покращують роботу м’язів обличчя.</vt:lpstr>
      <vt:lpstr>Взагалі, якщо ви маєте бажання не підлягати стресу,бути щасливими та жити довго-просто почніть співати! </vt:lpstr>
      <vt:lpstr>Дякую за увагу! До нових зустрічей.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 щоденний спів впливає на життя людини.</dc:title>
  <dc:creator>User</dc:creator>
  <cp:lastModifiedBy>User</cp:lastModifiedBy>
  <cp:revision>10</cp:revision>
  <dcterms:created xsi:type="dcterms:W3CDTF">2020-04-15T09:36:43Z</dcterms:created>
  <dcterms:modified xsi:type="dcterms:W3CDTF">2020-04-15T11:09:51Z</dcterms:modified>
</cp:coreProperties>
</file>