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8" r:id="rId2"/>
    <p:sldId id="276" r:id="rId3"/>
    <p:sldId id="277" r:id="rId4"/>
    <p:sldId id="301" r:id="rId5"/>
    <p:sldId id="311" r:id="rId6"/>
    <p:sldId id="312" r:id="rId7"/>
    <p:sldId id="307" r:id="rId8"/>
    <p:sldId id="308" r:id="rId9"/>
    <p:sldId id="302" r:id="rId10"/>
    <p:sldId id="278" r:id="rId11"/>
    <p:sldId id="309" r:id="rId12"/>
    <p:sldId id="314" r:id="rId13"/>
    <p:sldId id="310" r:id="rId14"/>
    <p:sldId id="326" r:id="rId15"/>
    <p:sldId id="325" r:id="rId16"/>
    <p:sldId id="324" r:id="rId17"/>
    <p:sldId id="328" r:id="rId18"/>
    <p:sldId id="298" r:id="rId19"/>
    <p:sldId id="329" r:id="rId20"/>
    <p:sldId id="281" r:id="rId21"/>
    <p:sldId id="295" r:id="rId22"/>
    <p:sldId id="299" r:id="rId23"/>
    <p:sldId id="279" r:id="rId24"/>
    <p:sldId id="317" r:id="rId25"/>
    <p:sldId id="318" r:id="rId26"/>
    <p:sldId id="319" r:id="rId27"/>
    <p:sldId id="316" r:id="rId28"/>
    <p:sldId id="320" r:id="rId29"/>
    <p:sldId id="321" r:id="rId30"/>
    <p:sldId id="313" r:id="rId31"/>
    <p:sldId id="283" r:id="rId32"/>
    <p:sldId id="291" r:id="rId33"/>
    <p:sldId id="280" r:id="rId34"/>
    <p:sldId id="322" r:id="rId35"/>
    <p:sldId id="327" r:id="rId36"/>
    <p:sldId id="305" r:id="rId37"/>
    <p:sldId id="292" r:id="rId38"/>
    <p:sldId id="290" r:id="rId39"/>
    <p:sldId id="296" r:id="rId40"/>
    <p:sldId id="267" r:id="rId41"/>
    <p:sldId id="259" r:id="rId42"/>
    <p:sldId id="265" r:id="rId43"/>
    <p:sldId id="262" r:id="rId44"/>
    <p:sldId id="263" r:id="rId45"/>
    <p:sldId id="264" r:id="rId46"/>
    <p:sldId id="268" r:id="rId47"/>
    <p:sldId id="260" r:id="rId48"/>
    <p:sldId id="27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1" autoAdjust="0"/>
    <p:restoredTop sz="94660"/>
  </p:normalViewPr>
  <p:slideViewPr>
    <p:cSldViewPr>
      <p:cViewPr varScale="1">
        <p:scale>
          <a:sx n="107" d="100"/>
          <a:sy n="107" d="100"/>
        </p:scale>
        <p:origin x="-69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27BA3-4C51-4212-9196-FA810BE4BF4B}" type="datetimeFigureOut">
              <a:rPr lang="uk-UA" smtClean="0"/>
              <a:pPr/>
              <a:t>02.09.2019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3F398-EC49-4290-89C4-9E41A9C8267B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F398-EC49-4290-89C4-9E41A9C8267B}" type="slidenum">
              <a:rPr lang="uk-UA" smtClean="0"/>
              <a:pPr/>
              <a:t>45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6F172-4462-4336-BCA4-476CAC74D95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DE813-3D94-45B9-B0A2-FBB9ABBDFB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678198" cy="4680520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Impact" pitchFamily="34" charset="0"/>
                <a:cs typeface="Aharoni" pitchFamily="2" charset="-79"/>
              </a:rPr>
              <a:t/>
            </a:r>
            <a:br>
              <a:rPr lang="uk-UA" sz="3200" dirty="0" smtClean="0">
                <a:latin typeface="Impact" pitchFamily="34" charset="0"/>
                <a:cs typeface="Aharoni" pitchFamily="2" charset="-79"/>
              </a:rPr>
            </a:br>
            <a:r>
              <a:rPr lang="uk-UA" sz="3200" dirty="0" smtClean="0">
                <a:latin typeface="Impact" pitchFamily="34" charset="0"/>
                <a:cs typeface="Aharoni" pitchFamily="2" charset="-79"/>
              </a:rPr>
              <a:t>ФОТОЗВІТ </a:t>
            </a:r>
            <a:r>
              <a:rPr lang="ru-RU" sz="3200" dirty="0" smtClean="0">
                <a:latin typeface="Impact" pitchFamily="34" charset="0"/>
                <a:cs typeface="Aharoni" pitchFamily="2" charset="-79"/>
              </a:rPr>
              <a:t/>
            </a:r>
            <a:br>
              <a:rPr lang="ru-RU" sz="3200" dirty="0" smtClean="0">
                <a:latin typeface="Impact" pitchFamily="34" charset="0"/>
                <a:cs typeface="Aharoni" pitchFamily="2" charset="-79"/>
              </a:rPr>
            </a:br>
            <a:r>
              <a:rPr lang="uk-UA" sz="3200" dirty="0" smtClean="0">
                <a:latin typeface="Impact" pitchFamily="34" charset="0"/>
                <a:cs typeface="Aharoni" pitchFamily="2" charset="-79"/>
              </a:rPr>
              <a:t>про роботу позашкільного навчального закладу </a:t>
            </a:r>
            <a:r>
              <a:rPr lang="ru-RU" sz="3200" dirty="0" smtClean="0">
                <a:latin typeface="Impact" pitchFamily="34" charset="0"/>
                <a:cs typeface="Aharoni" pitchFamily="2" charset="-79"/>
              </a:rPr>
              <a:t/>
            </a:r>
            <a:br>
              <a:rPr lang="ru-RU" sz="3200" dirty="0" smtClean="0">
                <a:latin typeface="Impact" pitchFamily="34" charset="0"/>
                <a:cs typeface="Aharoni" pitchFamily="2" charset="-79"/>
              </a:rPr>
            </a:br>
            <a:r>
              <a:rPr lang="uk-UA" sz="3200" dirty="0" smtClean="0">
                <a:latin typeface="Impact" pitchFamily="34" charset="0"/>
                <a:cs typeface="Aharoni" pitchFamily="2" charset="-79"/>
              </a:rPr>
              <a:t>центру дитячої та юнацької  творчості</a:t>
            </a:r>
            <a:r>
              <a:rPr lang="ru-RU" sz="3200" dirty="0" smtClean="0">
                <a:latin typeface="Impact" pitchFamily="34" charset="0"/>
                <a:cs typeface="Aharoni" pitchFamily="2" charset="-79"/>
              </a:rPr>
              <a:t/>
            </a:r>
            <a:br>
              <a:rPr lang="ru-RU" sz="3200" dirty="0" smtClean="0">
                <a:latin typeface="Impact" pitchFamily="34" charset="0"/>
                <a:cs typeface="Aharoni" pitchFamily="2" charset="-79"/>
              </a:rPr>
            </a:br>
            <a:r>
              <a:rPr lang="uk-UA" sz="3200" dirty="0" err="1" smtClean="0">
                <a:latin typeface="Impact" pitchFamily="34" charset="0"/>
                <a:cs typeface="Aharoni" pitchFamily="2" charset="-79"/>
              </a:rPr>
              <a:t>Горішньоплавнівської</a:t>
            </a:r>
            <a:r>
              <a:rPr lang="uk-UA" sz="3200" dirty="0" smtClean="0">
                <a:latin typeface="Impact" pitchFamily="34" charset="0"/>
                <a:cs typeface="Aharoni" pitchFamily="2" charset="-79"/>
              </a:rPr>
              <a:t> міської ради Полтавської області  </a:t>
            </a:r>
            <a:r>
              <a:rPr lang="ru-RU" sz="3200" dirty="0" smtClean="0">
                <a:latin typeface="Impact" pitchFamily="34" charset="0"/>
                <a:cs typeface="Aharoni" pitchFamily="2" charset="-79"/>
              </a:rPr>
              <a:t/>
            </a:r>
            <a:br>
              <a:rPr lang="ru-RU" sz="3200" dirty="0" smtClean="0">
                <a:latin typeface="Impact" pitchFamily="34" charset="0"/>
                <a:cs typeface="Aharoni" pitchFamily="2" charset="-79"/>
              </a:rPr>
            </a:br>
            <a:r>
              <a:rPr lang="uk-UA" sz="3200" dirty="0" smtClean="0">
                <a:latin typeface="Impact" pitchFamily="34" charset="0"/>
                <a:cs typeface="Aharoni" pitchFamily="2" charset="-79"/>
              </a:rPr>
              <a:t>за 2018/19 навчальний рік</a:t>
            </a:r>
            <a:br>
              <a:rPr lang="uk-UA" sz="3200" dirty="0" smtClean="0">
                <a:latin typeface="Impact" pitchFamily="34" charset="0"/>
                <a:cs typeface="Aharoni" pitchFamily="2" charset="-79"/>
              </a:rPr>
            </a:b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5229200"/>
            <a:ext cx="4857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Lucida Console" pitchFamily="49" charset="0"/>
              </a:rPr>
              <a:t>Директор ЦД та ЮТ</a:t>
            </a:r>
          </a:p>
          <a:p>
            <a:pPr algn="just"/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Lucida Console" pitchFamily="49" charset="0"/>
              </a:rPr>
              <a:t>Сакун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Lucida Console" pitchFamily="49" charset="0"/>
              </a:rPr>
              <a:t> Надія Анатоліївна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D:\Сакун Н.А\Фотографії\2018-19\Нагороди\IMG_20181004_083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634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03040" y="5733256"/>
            <a:ext cx="8317432" cy="7920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i="1" dirty="0" err="1" smtClean="0">
                <a:latin typeface="Lucida Console" pitchFamily="49" charset="0"/>
              </a:rPr>
              <a:t>Колектив</a:t>
            </a:r>
            <a:r>
              <a:rPr lang="ru-RU" sz="2000" b="1" i="1" dirty="0" smtClean="0">
                <a:latin typeface="Lucida Console" pitchFamily="49" charset="0"/>
              </a:rPr>
              <a:t> - лауреат Рейтингу </a:t>
            </a:r>
            <a:r>
              <a:rPr lang="ru-RU" sz="2000" b="1" i="1" dirty="0" err="1" smtClean="0">
                <a:latin typeface="Lucida Console" pitchFamily="49" charset="0"/>
              </a:rPr>
              <a:t>якості</a:t>
            </a:r>
            <a:r>
              <a:rPr lang="ru-RU" sz="2000" b="1" i="1" dirty="0" smtClean="0">
                <a:latin typeface="Lucida Console" pitchFamily="49" charset="0"/>
              </a:rPr>
              <a:t> </a:t>
            </a:r>
            <a:r>
              <a:rPr lang="ru-RU" sz="2000" b="1" i="1" dirty="0" err="1" smtClean="0">
                <a:latin typeface="Lucida Console" pitchFamily="49" charset="0"/>
              </a:rPr>
              <a:t>позашкільної</a:t>
            </a:r>
            <a:r>
              <a:rPr lang="ru-RU" sz="2000" b="1" i="1" dirty="0" smtClean="0">
                <a:latin typeface="Lucida Console" pitchFamily="49" charset="0"/>
              </a:rPr>
              <a:t> </a:t>
            </a:r>
            <a:r>
              <a:rPr lang="ru-RU" sz="2000" b="1" i="1" dirty="0" err="1" smtClean="0">
                <a:latin typeface="Lucida Console" pitchFamily="49" charset="0"/>
              </a:rPr>
              <a:t>освіти</a:t>
            </a:r>
            <a:r>
              <a:rPr lang="ru-RU" sz="2000" b="1" i="1" dirty="0" smtClean="0">
                <a:latin typeface="Lucida Console" pitchFamily="49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i="1" dirty="0" smtClean="0">
                <a:latin typeface="Lucida Console" pitchFamily="49" charset="0"/>
              </a:rPr>
              <a:t>«Золота когорта </a:t>
            </a:r>
            <a:r>
              <a:rPr lang="ru-RU" sz="2000" b="1" i="1" dirty="0" err="1" smtClean="0">
                <a:latin typeface="Lucida Console" pitchFamily="49" charset="0"/>
              </a:rPr>
              <a:t>позашкільників</a:t>
            </a:r>
            <a:r>
              <a:rPr lang="ru-RU" sz="2000" b="1" i="1" dirty="0" smtClean="0">
                <a:latin typeface="Lucida Console" pitchFamily="49" charset="0"/>
              </a:rPr>
              <a:t>»</a:t>
            </a:r>
            <a:endParaRPr kumimoji="0" lang="uk-UA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6147" name="Picture 3" descr="D:\Сакун Н.А\Фотографії\2018-19\Лінійка\IMG_1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7985447" cy="53226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323528" y="274638"/>
            <a:ext cx="8568952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dirty="0" smtClean="0">
                <a:latin typeface="Lucida Console" pitchFamily="49" charset="0"/>
                <a:ea typeface="+mj-ea"/>
                <a:cs typeface="+mj-cs"/>
              </a:rPr>
              <a:t>Організаційно-масова робота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627784" y="5877272"/>
            <a:ext cx="4176464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У ЦД та ЮТ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7170" name="Picture 2" descr="D:\Сакун Н.А\Фотографії\2018-19\05.03 Матері-героїні\IMG_20190305_15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645024"/>
            <a:ext cx="2829606" cy="2122204"/>
          </a:xfrm>
          <a:prstGeom prst="rect">
            <a:avLst/>
          </a:prstGeom>
          <a:noFill/>
        </p:spPr>
      </p:pic>
      <p:pic>
        <p:nvPicPr>
          <p:cNvPr id="7171" name="Picture 3" descr="D:\Сакун Н.А\Фотографії\2018-19\13.03 Буквар\DSCN0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268760"/>
            <a:ext cx="2701033" cy="2026004"/>
          </a:xfrm>
          <a:prstGeom prst="rect">
            <a:avLst/>
          </a:prstGeom>
          <a:noFill/>
        </p:spPr>
      </p:pic>
      <p:pic>
        <p:nvPicPr>
          <p:cNvPr id="7173" name="Picture 5" descr="D:\Сакун Н.А\Фотографії\2018-19\Від серця до серця\DSCN02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356992"/>
            <a:ext cx="2629546" cy="1972382"/>
          </a:xfrm>
          <a:prstGeom prst="rect">
            <a:avLst/>
          </a:prstGeom>
          <a:noFill/>
        </p:spPr>
      </p:pic>
      <p:pic>
        <p:nvPicPr>
          <p:cNvPr id="7174" name="Picture 6" descr="D:\Сакун Н.А\Фотографії\2018-19\день соборності\DSCN0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268760"/>
            <a:ext cx="2773041" cy="2080016"/>
          </a:xfrm>
          <a:prstGeom prst="rect">
            <a:avLst/>
          </a:prstGeom>
          <a:noFill/>
        </p:spPr>
      </p:pic>
      <p:pic>
        <p:nvPicPr>
          <p:cNvPr id="7175" name="Picture 7" descr="D:\Сакун Н.А\Фотографії\2018-19\Козацький квест\DSCN0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861048"/>
            <a:ext cx="2557017" cy="1917979"/>
          </a:xfrm>
          <a:prstGeom prst="rect">
            <a:avLst/>
          </a:prstGeom>
          <a:noFill/>
        </p:spPr>
      </p:pic>
      <p:pic>
        <p:nvPicPr>
          <p:cNvPr id="11" name="Picture 3" descr="D:\Сакун Н.А\Фотографії\2018-19\Лінійка\IMG_13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980728"/>
            <a:ext cx="2947814" cy="1964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D:\Сакун Н.А\Фотографії\2018-19\Козацький квест\DSCN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84455"/>
            <a:ext cx="3456384" cy="2592581"/>
          </a:xfrm>
          <a:prstGeom prst="rect">
            <a:avLst/>
          </a:prstGeom>
          <a:noFill/>
        </p:spPr>
      </p:pic>
      <p:pic>
        <p:nvPicPr>
          <p:cNvPr id="5" name="Picture 4" descr="D:\Сакун Н.А\Фотографії\2018-19\Великі права маленької дитини\DSCN04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077072"/>
            <a:ext cx="2845049" cy="2134028"/>
          </a:xfrm>
          <a:prstGeom prst="rect">
            <a:avLst/>
          </a:prstGeom>
          <a:noFill/>
        </p:spPr>
      </p:pic>
      <p:pic>
        <p:nvPicPr>
          <p:cNvPr id="8196" name="Picture 4" descr="D:\Сакун Н.А\Фотографії\2018-19\Новий рік\Новорічні ранки\IMG_78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692696"/>
            <a:ext cx="3595886" cy="2396801"/>
          </a:xfrm>
          <a:prstGeom prst="rect">
            <a:avLst/>
          </a:prstGeom>
          <a:noFill/>
        </p:spPr>
      </p:pic>
      <p:pic>
        <p:nvPicPr>
          <p:cNvPr id="8197" name="Picture 5" descr="D:\Сакун Н.А\Фотографії\2018-19\Проти насилля\DSC_0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789040"/>
            <a:ext cx="4272337" cy="2728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23528" y="274638"/>
            <a:ext cx="8568952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dirty="0" smtClean="0">
                <a:latin typeface="Lucida Console" pitchFamily="49" charset="0"/>
                <a:ea typeface="+mj-ea"/>
                <a:cs typeface="+mj-cs"/>
              </a:rPr>
              <a:t>Літо з “ДРУЖБОЮ”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64514" name="Picture 2" descr="D:\Сакун Н.А\Фотографії\2018-19\Табір 2019\2 день\IMG-783beec381748c4bec5b58de3771169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4608512" cy="2592288"/>
          </a:xfrm>
          <a:prstGeom prst="rect">
            <a:avLst/>
          </a:prstGeom>
          <a:noFill/>
        </p:spPr>
      </p:pic>
      <p:pic>
        <p:nvPicPr>
          <p:cNvPr id="64515" name="Picture 3" descr="D:\Сакун Н.А\Фотографії\2018-19\Табір 2019\2 день\IMG_20190702_102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717032"/>
            <a:ext cx="3744416" cy="2808312"/>
          </a:xfrm>
          <a:prstGeom prst="rect">
            <a:avLst/>
          </a:prstGeom>
          <a:noFill/>
        </p:spPr>
      </p:pic>
      <p:pic>
        <p:nvPicPr>
          <p:cNvPr id="64516" name="Picture 4" descr="D:\Сакун Н.А\Фотографії\2018-19\Табір 2019\11.07\IMG-5abc0d19f97b345ee4825a1174407497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8290" y="1196752"/>
            <a:ext cx="2511279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5538" name="Picture 2" descr="D:\Сакун Н.А\Фотографії\2018-19\Табір 2019\15.07\IMG_20190715_104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8660"/>
            <a:ext cx="4032448" cy="3024336"/>
          </a:xfrm>
          <a:prstGeom prst="rect">
            <a:avLst/>
          </a:prstGeom>
          <a:noFill/>
        </p:spPr>
      </p:pic>
      <p:pic>
        <p:nvPicPr>
          <p:cNvPr id="65539" name="Picture 3" descr="D:\Сакун Н.А\Фотографії\2018-19\Табір 2019\16.07\IMG_20190716_121210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76672"/>
            <a:ext cx="3096344" cy="2322258"/>
          </a:xfrm>
          <a:prstGeom prst="rect">
            <a:avLst/>
          </a:prstGeom>
          <a:noFill/>
        </p:spPr>
      </p:pic>
      <p:pic>
        <p:nvPicPr>
          <p:cNvPr id="65540" name="Picture 4" descr="D:\Сакун Н.А\Фотографії\2018-19\Табір 2019\16.07\IMG_20190716_115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149080"/>
            <a:ext cx="2952328" cy="2214246"/>
          </a:xfrm>
          <a:prstGeom prst="rect">
            <a:avLst/>
          </a:prstGeom>
          <a:noFill/>
        </p:spPr>
      </p:pic>
      <p:pic>
        <p:nvPicPr>
          <p:cNvPr id="65541" name="Picture 5" descr="D:\Сакун Н.А\Фотографії\2018-19\Табір 2019\19.07\IMG_20190719_1017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140968"/>
            <a:ext cx="4392488" cy="3294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6562" name="Picture 2" descr="D:\Сакун Н.А\Фотографії\2018-19\Табір 2019\17.07\IMG_20190717_111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4102763" cy="3077072"/>
          </a:xfrm>
          <a:prstGeom prst="rect">
            <a:avLst/>
          </a:prstGeom>
          <a:noFill/>
        </p:spPr>
      </p:pic>
      <p:pic>
        <p:nvPicPr>
          <p:cNvPr id="66563" name="Picture 3" descr="D:\Сакун Н.А\Фотографії\2018-19\Табір 2019\17.07\IMG_20190717_112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573016"/>
            <a:ext cx="3792421" cy="2844316"/>
          </a:xfrm>
          <a:prstGeom prst="rect">
            <a:avLst/>
          </a:prstGeom>
          <a:noFill/>
        </p:spPr>
      </p:pic>
      <p:pic>
        <p:nvPicPr>
          <p:cNvPr id="66564" name="Picture 4" descr="D:\Сакун Н.А\Фотографії\2018-19\Табір 2019\17.07\IMG_20190717_1115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48680"/>
            <a:ext cx="3528392" cy="2646294"/>
          </a:xfrm>
          <a:prstGeom prst="rect">
            <a:avLst/>
          </a:prstGeom>
          <a:noFill/>
        </p:spPr>
      </p:pic>
      <p:pic>
        <p:nvPicPr>
          <p:cNvPr id="66565" name="Picture 5" descr="D:\Сакун Н.А\Фотографії\2018-19\Табір 2019\17.07\IMG_20190717_1115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573016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7586" name="Picture 2" descr="D:\Сакун Н.А\Фотографії\2018-19\Табір 2019\22.07\IMG-dff1a6cdd8b8937890c2596d85e17ab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0648"/>
            <a:ext cx="3935760" cy="2951820"/>
          </a:xfrm>
          <a:prstGeom prst="rect">
            <a:avLst/>
          </a:prstGeom>
          <a:noFill/>
        </p:spPr>
      </p:pic>
      <p:pic>
        <p:nvPicPr>
          <p:cNvPr id="67587" name="Picture 3" descr="D:\Сакун Н.А\Фотографії\2018-19\Табір 2019\23.07\IMG-56c088ddb0adcc2edd5b5897e1d87b8d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5638" y="260648"/>
            <a:ext cx="2970330" cy="3960440"/>
          </a:xfrm>
          <a:prstGeom prst="rect">
            <a:avLst/>
          </a:prstGeom>
          <a:noFill/>
        </p:spPr>
      </p:pic>
      <p:pic>
        <p:nvPicPr>
          <p:cNvPr id="67589" name="Picture 5" descr="D:\Сакун Н.А\Фотографії\2018-19\Табір 2019\24.07\IMG_20190724_113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7" y="3410998"/>
            <a:ext cx="4248472" cy="3186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 descr="D:\Сакун Н.А\Фотографії\2018-19\Табір 2019\24.07\IMG_20190724_123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460432" cy="6345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395536" y="260648"/>
            <a:ext cx="8568952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Console" pitchFamily="49" charset="0"/>
                <a:ea typeface="+mj-ea"/>
                <a:cs typeface="+mj-cs"/>
              </a:rPr>
              <a:t>Батьки – наші найкращі помічники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69634" name="Picture 2" descr="http://cdut.org.ua/wp-content/uploads/2019/05/IMAG4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484784"/>
            <a:ext cx="3083496" cy="2308768"/>
          </a:xfrm>
          <a:prstGeom prst="rect">
            <a:avLst/>
          </a:prstGeom>
          <a:noFill/>
        </p:spPr>
      </p:pic>
      <p:pic>
        <p:nvPicPr>
          <p:cNvPr id="69636" name="Picture 4" descr="http://cdut.org.ua/wp-content/uploads/2019/05/IMAG4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24744"/>
            <a:ext cx="3803576" cy="2847928"/>
          </a:xfrm>
          <a:prstGeom prst="rect">
            <a:avLst/>
          </a:prstGeom>
          <a:noFill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149080"/>
            <a:ext cx="3256261" cy="244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8" name="Picture 6" descr="D:\Сакун Н.А\Фотографії\2018-19\театр\DSCN07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077072"/>
            <a:ext cx="3278684" cy="2459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D:\Сакун Н.А\Фотографії\МТЗ\Приміщення\IMG_8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384480" cy="628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D:\Сакун Н.А\Фотографії\2018-19\Збір екологів\DSCN0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4021495" cy="3016462"/>
          </a:xfrm>
          <a:prstGeom prst="rect">
            <a:avLst/>
          </a:prstGeom>
          <a:noFill/>
        </p:spPr>
      </p:pic>
      <p:pic>
        <p:nvPicPr>
          <p:cNvPr id="3075" name="Picture 3" descr="D:\Сакун Н.А\Фотографії\2018-19\Збір екологів\DSCN0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645024"/>
            <a:ext cx="3949324" cy="2962327"/>
          </a:xfrm>
          <a:prstGeom prst="rect">
            <a:avLst/>
          </a:prstGeom>
          <a:noFill/>
        </p:spPr>
      </p:pic>
      <p:pic>
        <p:nvPicPr>
          <p:cNvPr id="3076" name="Picture 4" descr="D:\Сакун Н.А\Фотографії\2018-19\Збір екологів\DSCN03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08720"/>
            <a:ext cx="4021364" cy="3016364"/>
          </a:xfrm>
          <a:prstGeom prst="rect">
            <a:avLst/>
          </a:prstGeom>
          <a:noFill/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5220072" y="6021288"/>
            <a:ext cx="3744416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Міський збір юних екологів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2915816" y="188640"/>
            <a:ext cx="3492896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У місті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C:\Users\Владелец\Desktop\IMG_20180910_114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48680"/>
            <a:ext cx="3906011" cy="2929508"/>
          </a:xfrm>
          <a:prstGeom prst="rect">
            <a:avLst/>
          </a:prstGeom>
          <a:noFill/>
        </p:spPr>
      </p:pic>
      <p:pic>
        <p:nvPicPr>
          <p:cNvPr id="6147" name="Picture 3" descr="C:\Users\Владелец\Desktop\IMG_20180912_105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3906011" cy="2929508"/>
          </a:xfrm>
          <a:prstGeom prst="rect">
            <a:avLst/>
          </a:prstGeom>
          <a:noFill/>
        </p:spPr>
      </p:pic>
      <p:pic>
        <p:nvPicPr>
          <p:cNvPr id="6148" name="Picture 4" descr="C:\Users\Владелец\Desktop\IMG_20180910_1128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4664"/>
            <a:ext cx="4512501" cy="3384376"/>
          </a:xfrm>
          <a:prstGeom prst="rect">
            <a:avLst/>
          </a:prstGeom>
          <a:noFill/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179512" y="5301208"/>
            <a:ext cx="439248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noProof="0" dirty="0" smtClean="0">
                <a:latin typeface="Lucida Console" pitchFamily="49" charset="0"/>
                <a:ea typeface="+mj-ea"/>
                <a:cs typeface="+mj-cs"/>
              </a:rPr>
              <a:t>Виставки в ЗЗСО міста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4716016" y="5805264"/>
            <a:ext cx="4104456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Свято сім’ї </a:t>
            </a:r>
            <a:r>
              <a:rPr lang="en-US" sz="2800" b="1" i="1" dirty="0" smtClean="0">
                <a:latin typeface="Lucida Console" pitchFamily="49" charset="0"/>
                <a:ea typeface="+mj-ea"/>
                <a:cs typeface="+mj-cs"/>
              </a:rPr>
              <a:t>FERREXPO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5122" name="Picture 2" descr="D:\Сакун Н.А\Фотографії\2018-19\Свято сім'ї Феррекспо\IMG_20180902_105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96952"/>
            <a:ext cx="3552395" cy="2664296"/>
          </a:xfrm>
          <a:prstGeom prst="rect">
            <a:avLst/>
          </a:prstGeom>
          <a:noFill/>
        </p:spPr>
      </p:pic>
      <p:pic>
        <p:nvPicPr>
          <p:cNvPr id="5123" name="Picture 3" descr="D:\Сакун Н.А\Фотографії\2018-19\Свято сім'ї Феррекспо\IMG_20180902_1056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3600400" cy="2700300"/>
          </a:xfrm>
          <a:prstGeom prst="rect">
            <a:avLst/>
          </a:prstGeom>
          <a:noFill/>
        </p:spPr>
      </p:pic>
      <p:pic>
        <p:nvPicPr>
          <p:cNvPr id="5124" name="Picture 4" descr="D:\Сакун Н.А\Фотографії\2018-19\Свято сім'ї Феррекспо\IMG_20180902_104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140968"/>
            <a:ext cx="4224469" cy="3168352"/>
          </a:xfrm>
          <a:prstGeom prst="rect">
            <a:avLst/>
          </a:prstGeom>
          <a:noFill/>
        </p:spPr>
      </p:pic>
      <p:pic>
        <p:nvPicPr>
          <p:cNvPr id="5125" name="Picture 5" descr="D:\Сакун Н.А\Фотографії\2018-19\Свято сім'ї Феррекспо\IMG_20180902_1055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88640"/>
            <a:ext cx="355239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251520" y="6093296"/>
            <a:ext cx="4680520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Участь у міських виставках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8195" name="Picture 3" descr="C:\Users\Владелец\Desktop\IMG-08015fc93eaaecacbd48edf0073924e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242048" cy="3181536"/>
          </a:xfrm>
          <a:prstGeom prst="rect">
            <a:avLst/>
          </a:prstGeom>
          <a:noFill/>
        </p:spPr>
      </p:pic>
      <p:pic>
        <p:nvPicPr>
          <p:cNvPr id="8196" name="Picture 4" descr="C:\Users\Владелец\Desktop\IMG-cd851387d71b1f518b520f907f52c76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3835" y="2780928"/>
            <a:ext cx="5730213" cy="3223245"/>
          </a:xfrm>
          <a:prstGeom prst="rect">
            <a:avLst/>
          </a:prstGeom>
          <a:noFill/>
        </p:spPr>
      </p:pic>
      <p:pic>
        <p:nvPicPr>
          <p:cNvPr id="8197" name="Picture 5" descr="C:\Users\Владелец\Desktop\DSC_11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8640"/>
            <a:ext cx="4170040" cy="2345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4572000" y="5877272"/>
            <a:ext cx="439248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Благодійні програми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7171" name="Picture 3" descr="C:\Users\Владелец\Desktop\IMAG2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098032" cy="3073524"/>
          </a:xfrm>
          <a:prstGeom prst="rect">
            <a:avLst/>
          </a:prstGeom>
          <a:noFill/>
        </p:spPr>
      </p:pic>
      <p:pic>
        <p:nvPicPr>
          <p:cNvPr id="7172" name="Picture 4" descr="D:\Сакун Н.А\Фотографії\2018-19\Новий рік\Новорічні ранки\Благодійні\1545911606_img_3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28800"/>
            <a:ext cx="4392013" cy="2927295"/>
          </a:xfrm>
          <a:prstGeom prst="rect">
            <a:avLst/>
          </a:prstGeom>
          <a:noFill/>
        </p:spPr>
      </p:pic>
      <p:pic>
        <p:nvPicPr>
          <p:cNvPr id="7173" name="Picture 5" descr="D:\Сакун Н.А\Фотографії\2018-19\Новий рік\Новорічні ранки\Благодійні\1545892970_img_38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4104456" cy="2735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251520" y="5949280"/>
            <a:ext cx="439248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Відкриття міської ялинки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9218" name="Picture 2" descr="D:\Сакун Н.А\Фотографії\2018-19\Новий рік\Відкриття міської ялинки\48412500_986776258173538_799638739034623180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248472" cy="2841166"/>
          </a:xfrm>
          <a:prstGeom prst="rect">
            <a:avLst/>
          </a:prstGeom>
          <a:noFill/>
        </p:spPr>
      </p:pic>
      <p:pic>
        <p:nvPicPr>
          <p:cNvPr id="9219" name="Picture 3" descr="D:\Сакун Н.А\Фотографії\2018-19\Новий рік\Відкриття міської ялинки\1545398079_dscf6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92696"/>
            <a:ext cx="3996523" cy="2663699"/>
          </a:xfrm>
          <a:prstGeom prst="rect">
            <a:avLst/>
          </a:prstGeom>
          <a:noFill/>
        </p:spPr>
      </p:pic>
      <p:pic>
        <p:nvPicPr>
          <p:cNvPr id="9220" name="Picture 4" descr="D:\Сакун Н.А\Фотографії\2018-19\Новий рік\Відкриття міської ялинки\48917541_986775644840266_546277062176931840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17032"/>
            <a:ext cx="3876319" cy="2592288"/>
          </a:xfrm>
          <a:prstGeom prst="rect">
            <a:avLst/>
          </a:prstGeom>
          <a:noFill/>
        </p:spPr>
      </p:pic>
      <p:pic>
        <p:nvPicPr>
          <p:cNvPr id="9221" name="Picture 5" descr="D:\Сакун Н.А\Фотографії\2018-19\Новий рік\Відкриття міської ялинки\48939702_2258354240863896_26118627705382502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356992"/>
            <a:ext cx="3723064" cy="2210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179512" y="5949280"/>
            <a:ext cx="439248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Console" pitchFamily="49" charset="0"/>
                <a:ea typeface="+mj-ea"/>
                <a:cs typeface="+mj-cs"/>
              </a:rPr>
              <a:t>Свято Масляної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10242" name="Picture 2" descr="http://cdut.org.ua/wp-content/uploads/2019/03/IMG_20190309_133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17032"/>
            <a:ext cx="3587552" cy="2690664"/>
          </a:xfrm>
          <a:prstGeom prst="rect">
            <a:avLst/>
          </a:prstGeom>
          <a:noFill/>
        </p:spPr>
      </p:pic>
      <p:pic>
        <p:nvPicPr>
          <p:cNvPr id="10244" name="Picture 4" descr="http://cdut.org.ua/wp-content/uploads/2019/03/IMG_20190309_133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086962"/>
            <a:ext cx="3659560" cy="2744670"/>
          </a:xfrm>
          <a:prstGeom prst="rect">
            <a:avLst/>
          </a:prstGeom>
          <a:noFill/>
        </p:spPr>
      </p:pic>
      <p:pic>
        <p:nvPicPr>
          <p:cNvPr id="10246" name="Picture 6" descr="http://cdut.org.ua/wp-content/uploads/2019/03/IMG_20190309_1341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4664"/>
            <a:ext cx="4379640" cy="3284730"/>
          </a:xfrm>
          <a:prstGeom prst="rect">
            <a:avLst/>
          </a:prstGeom>
          <a:noFill/>
        </p:spPr>
      </p:pic>
      <p:pic>
        <p:nvPicPr>
          <p:cNvPr id="10250" name="Picture 10" descr="http://cdut.org.ua/wp-content/uploads/2019/03/IMG_20190309_1324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60648"/>
            <a:ext cx="3515544" cy="2636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292080" y="5949280"/>
            <a:ext cx="3600400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Великодня мозаїка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11266" name="Picture 2" descr="http://cdut.org.ua/wp-content/uploads/2019/04/IMG-41883e9ecfeadc0f04728d6c570a0ff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88640"/>
            <a:ext cx="2546648" cy="3395531"/>
          </a:xfrm>
          <a:prstGeom prst="rect">
            <a:avLst/>
          </a:prstGeom>
          <a:noFill/>
        </p:spPr>
      </p:pic>
      <p:pic>
        <p:nvPicPr>
          <p:cNvPr id="11268" name="Picture 4" descr="http://cdut.org.ua/wp-content/uploads/2019/04/IMG-8a069f1afa0043cdb6680b10c9ede3e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3803576" cy="2852682"/>
          </a:xfrm>
          <a:prstGeom prst="rect">
            <a:avLst/>
          </a:prstGeom>
          <a:noFill/>
        </p:spPr>
      </p:pic>
      <p:pic>
        <p:nvPicPr>
          <p:cNvPr id="11270" name="Picture 6" descr="http://cdut.org.ua/wp-content/uploads/2019/04/IMG_20190413_091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20688"/>
            <a:ext cx="2963483" cy="2222612"/>
          </a:xfrm>
          <a:prstGeom prst="rect">
            <a:avLst/>
          </a:prstGeom>
          <a:noFill/>
        </p:spPr>
      </p:pic>
      <p:pic>
        <p:nvPicPr>
          <p:cNvPr id="11272" name="Picture 8" descr="http://cdut.org.ua/wp-content/uploads/2019/04/DSC_1104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484784"/>
            <a:ext cx="2963483" cy="1666959"/>
          </a:xfrm>
          <a:prstGeom prst="rect">
            <a:avLst/>
          </a:prstGeom>
          <a:noFill/>
        </p:spPr>
      </p:pic>
      <p:pic>
        <p:nvPicPr>
          <p:cNvPr id="11274" name="Picture 10" descr="http://cdut.org.ua/wp-content/uploads/2019/04/DSC_1101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861048"/>
            <a:ext cx="3299520" cy="1855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940152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День міста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63490" name="Picture 2" descr="http://cdut.org.ua/wp-content/uploads/2019/04/57373019_2205990516182305_579668253636925849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3995936" cy="2996952"/>
          </a:xfrm>
          <a:prstGeom prst="rect">
            <a:avLst/>
          </a:prstGeom>
          <a:noFill/>
        </p:spPr>
      </p:pic>
      <p:pic>
        <p:nvPicPr>
          <p:cNvPr id="63492" name="Picture 4" descr="http://cdut.org.ua/wp-content/uploads/2019/04/57486220_2205990599515630_644917130080288768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60648"/>
            <a:ext cx="3707904" cy="2780928"/>
          </a:xfrm>
          <a:prstGeom prst="rect">
            <a:avLst/>
          </a:prstGeom>
          <a:noFill/>
        </p:spPr>
      </p:pic>
      <p:pic>
        <p:nvPicPr>
          <p:cNvPr id="63494" name="Picture 6" descr="http://cdut.org.ua/wp-content/uploads/2019/04/57504843_2205990742848949_407666577777046323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7" y="3501008"/>
            <a:ext cx="3968441" cy="2232248"/>
          </a:xfrm>
          <a:prstGeom prst="rect">
            <a:avLst/>
          </a:prstGeom>
          <a:noFill/>
        </p:spPr>
      </p:pic>
      <p:pic>
        <p:nvPicPr>
          <p:cNvPr id="63496" name="Picture 8" descr="http://cdut.org.ua/wp-content/uploads/2019/04/57618371_2205990696182287_777952304548334796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933056"/>
            <a:ext cx="4392488" cy="2470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940152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День захисту дітей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4" name="Picture 2" descr="D:\Сакун Н.А\Фотографії\2018-19\1 червня\IMG_20190601_151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8640"/>
            <a:ext cx="3552394" cy="2664296"/>
          </a:xfrm>
          <a:prstGeom prst="rect">
            <a:avLst/>
          </a:prstGeom>
          <a:noFill/>
        </p:spPr>
      </p:pic>
      <p:pic>
        <p:nvPicPr>
          <p:cNvPr id="62466" name="Picture 2" descr="http://cdut.org.ua/wp-content/uploads/2019/06/IMG_20190601_1553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068960"/>
            <a:ext cx="3659560" cy="2744670"/>
          </a:xfrm>
          <a:prstGeom prst="rect">
            <a:avLst/>
          </a:prstGeom>
          <a:noFill/>
        </p:spPr>
      </p:pic>
      <p:pic>
        <p:nvPicPr>
          <p:cNvPr id="62468" name="Picture 4" descr="http://cdut.org.ua/wp-content/uploads/2019/06/IMG_20190601_163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32656"/>
            <a:ext cx="3443536" cy="2582652"/>
          </a:xfrm>
          <a:prstGeom prst="rect">
            <a:avLst/>
          </a:prstGeom>
          <a:noFill/>
        </p:spPr>
      </p:pic>
      <p:pic>
        <p:nvPicPr>
          <p:cNvPr id="62470" name="Picture 6" descr="http://cdut.org.ua/wp-content/uploads/2019/06/IMG_20190601_1648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140968"/>
            <a:ext cx="4416152" cy="3312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323528" y="274638"/>
            <a:ext cx="8568952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dirty="0" smtClean="0">
                <a:latin typeface="Lucida Console" pitchFamily="49" charset="0"/>
                <a:ea typeface="+mj-ea"/>
                <a:cs typeface="+mj-cs"/>
              </a:rPr>
              <a:t>Управління навчально-виховним процесом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1026" name="Picture 2" descr="C:\Users\Владелец\Desktop\IMAG2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7632848" cy="5724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D:\Сакун Н.А\Фотографії\2018-19\День металурга\IMG_20190713_175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4564899" cy="3423674"/>
          </a:xfrm>
          <a:prstGeom prst="rect">
            <a:avLst/>
          </a:prstGeom>
          <a:noFill/>
        </p:spPr>
      </p:pic>
      <p:pic>
        <p:nvPicPr>
          <p:cNvPr id="2051" name="Picture 3" descr="D:\Сакун Н.А\Фотографії\2018-19\День металурга\IMG_20190713_180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9933" y="332656"/>
            <a:ext cx="3648406" cy="2736304"/>
          </a:xfrm>
          <a:prstGeom prst="rect">
            <a:avLst/>
          </a:prstGeom>
          <a:noFill/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323528" y="6021288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День металурга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052" name="Picture 4" descr="D:\Сакун Н.А\Фотографії\2018-19\День металурга\IMG_20190713_1729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8392" y="548680"/>
            <a:ext cx="2976331" cy="2232248"/>
          </a:xfrm>
          <a:prstGeom prst="rect">
            <a:avLst/>
          </a:prstGeom>
          <a:noFill/>
        </p:spPr>
      </p:pic>
      <p:pic>
        <p:nvPicPr>
          <p:cNvPr id="2053" name="Picture 5" descr="D:\Сакун Н.А\Фотографії\2018-19\День металурга\IMG_20190713_1733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429000"/>
            <a:ext cx="3096344" cy="2322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D:\Сакун Н.А\Фотографії\2018-19\Конкурс проектів\DSCN0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799990" cy="3600400"/>
          </a:xfrm>
          <a:prstGeom prst="rect">
            <a:avLst/>
          </a:prstGeom>
          <a:noFill/>
        </p:spPr>
      </p:pic>
      <p:pic>
        <p:nvPicPr>
          <p:cNvPr id="4099" name="Picture 3" descr="D:\Сакун Н.А\Фотографії\2018-19\Конкурс проектів\DSCN0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32656"/>
            <a:ext cx="3421275" cy="2566247"/>
          </a:xfrm>
          <a:prstGeom prst="rect">
            <a:avLst/>
          </a:prstGeom>
          <a:noFill/>
        </p:spPr>
      </p:pic>
      <p:pic>
        <p:nvPicPr>
          <p:cNvPr id="4100" name="Picture 4" descr="D:\Сакун Н.А\Фотографії\2018-19\Конкурс проектів\DSCN02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429000"/>
            <a:ext cx="3611485" cy="2708920"/>
          </a:xfrm>
          <a:prstGeom prst="rect">
            <a:avLst/>
          </a:prstGeom>
          <a:noFill/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79512" y="5301208"/>
            <a:ext cx="439248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конкурс </a:t>
            </a: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проєктів</a:t>
            </a: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 учнівського самоврядування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251520" y="260648"/>
            <a:ext cx="8640960" cy="7920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rmAutofit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4400" b="1" dirty="0" smtClean="0">
                <a:latin typeface="Lucida Console" pitchFamily="49" charset="0"/>
              </a:rPr>
              <a:t>ПРЕЗИДЕНТСЬКИЙ</a:t>
            </a:r>
            <a:r>
              <a:rPr lang="uk-UA" sz="4800" b="1" dirty="0" smtClean="0">
                <a:latin typeface="Lucida Console" pitchFamily="49" charset="0"/>
              </a:rPr>
              <a:t> КЛУБ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7650" name="Picture 2" descr="http://cdut.org.ua/wp-content/uploads/2018/10/DSCN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2592288" cy="1944216"/>
          </a:xfrm>
          <a:prstGeom prst="rect">
            <a:avLst/>
          </a:prstGeom>
          <a:noFill/>
        </p:spPr>
      </p:pic>
      <p:pic>
        <p:nvPicPr>
          <p:cNvPr id="27652" name="Picture 4" descr="http://cdut.org.ua/wp-content/uploads/2019/03/DSCN0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268760"/>
            <a:ext cx="2448272" cy="1836204"/>
          </a:xfrm>
          <a:prstGeom prst="rect">
            <a:avLst/>
          </a:prstGeom>
          <a:noFill/>
        </p:spPr>
      </p:pic>
      <p:pic>
        <p:nvPicPr>
          <p:cNvPr id="1026" name="Picture 2" descr="D:\Сакун Н.А\Фотографії\2018-19\Президентський клуб\Запоріжжя\IMG_20181007_111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429000"/>
            <a:ext cx="2400266" cy="1800200"/>
          </a:xfrm>
          <a:prstGeom prst="rect">
            <a:avLst/>
          </a:prstGeom>
          <a:noFill/>
        </p:spPr>
      </p:pic>
      <p:pic>
        <p:nvPicPr>
          <p:cNvPr id="1027" name="Picture 3" descr="D:\Сакун Н.А\Фотографії\2018-19\Президентський клуб\Перше засідання\IMG_20180925_1519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501008"/>
            <a:ext cx="2332651" cy="1749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23528" y="260648"/>
            <a:ext cx="8568952" cy="648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dirty="0" smtClean="0">
                <a:latin typeface="Lucida Console" pitchFamily="49" charset="0"/>
                <a:ea typeface="+mj-ea"/>
                <a:cs typeface="+mj-cs"/>
              </a:rPr>
              <a:t>Фестивалі, змагання, конкурси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32769" name="Picture 1" descr="D:\Сакун Н.А\Фотографії\2018-19\14.05 ОБЛАСНИЙ ТУР-КР. ЗЛІТ\IMG-7ce2ef6c6091244c38047d04e6944f4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052736"/>
            <a:ext cx="2304256" cy="3072341"/>
          </a:xfrm>
          <a:prstGeom prst="rect">
            <a:avLst/>
          </a:prstGeom>
          <a:noFill/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467544" y="5805264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“Пішохідний</a:t>
            </a: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 </a:t>
            </a: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туризм”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32770" name="Picture 2" descr="C:\Users\Владелец\Downloads\P90208-133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36907"/>
            <a:ext cx="2304256" cy="3072341"/>
          </a:xfrm>
          <a:prstGeom prst="rect">
            <a:avLst/>
          </a:prstGeom>
          <a:noFill/>
        </p:spPr>
      </p:pic>
      <p:pic>
        <p:nvPicPr>
          <p:cNvPr id="32771" name="Picture 3" descr="C:\Users\Владелец\Downloads\P90407-101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424" y="1052736"/>
            <a:ext cx="2322258" cy="3096344"/>
          </a:xfrm>
          <a:prstGeom prst="rect">
            <a:avLst/>
          </a:prstGeom>
          <a:noFill/>
        </p:spPr>
      </p:pic>
      <p:pic>
        <p:nvPicPr>
          <p:cNvPr id="32772" name="Picture 4" descr="C:\Users\Владелец\Downloads\CAM0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124744"/>
            <a:ext cx="2376264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940152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“Аль</a:t>
            </a: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 </a:t>
            </a: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Джана”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61442" name="Picture 2" descr="http://cdut.org.ua/wp-content/uploads/2018/11/46115145_1978984705549555_165774126611011993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3096344" cy="1741694"/>
          </a:xfrm>
          <a:prstGeom prst="rect">
            <a:avLst/>
          </a:prstGeom>
          <a:noFill/>
        </p:spPr>
      </p:pic>
      <p:pic>
        <p:nvPicPr>
          <p:cNvPr id="61444" name="Picture 4" descr="http://cdut.org.ua/wp-content/uploads/2018/11/46107027_1978984628882896_426960893720605491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04664"/>
            <a:ext cx="2978696" cy="3971595"/>
          </a:xfrm>
          <a:prstGeom prst="rect">
            <a:avLst/>
          </a:prstGeom>
          <a:noFill/>
        </p:spPr>
      </p:pic>
      <p:pic>
        <p:nvPicPr>
          <p:cNvPr id="61446" name="Picture 6" descr="http://cdut.org.ua/wp-content/uploads/2018/11/46371062_1985748424873183_401066768250752204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772816"/>
            <a:ext cx="3035830" cy="2276873"/>
          </a:xfrm>
          <a:prstGeom prst="rect">
            <a:avLst/>
          </a:prstGeom>
          <a:noFill/>
        </p:spPr>
      </p:pic>
      <p:pic>
        <p:nvPicPr>
          <p:cNvPr id="61448" name="Picture 8" descr="http://cdut.org.ua/wp-content/uploads/2019/03/54255849_380796299171806_725477519836735078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005064"/>
            <a:ext cx="4139952" cy="2682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395536" y="6021288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“Ремікс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68612" name="Picture 4" descr="http://cdut.org.ua/wp-content/uploads/2018/12/IMG-e61ac4149b6cba1f273c6f43f0fb77a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6632"/>
            <a:ext cx="3347629" cy="2230358"/>
          </a:xfrm>
          <a:prstGeom prst="rect">
            <a:avLst/>
          </a:prstGeom>
          <a:noFill/>
        </p:spPr>
      </p:pic>
      <p:pic>
        <p:nvPicPr>
          <p:cNvPr id="68614" name="Picture 6" descr="http://cdut.org.ua/wp-content/uploads/2019/03/DSCN0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995682"/>
            <a:ext cx="3816424" cy="2862318"/>
          </a:xfrm>
          <a:prstGeom prst="rect">
            <a:avLst/>
          </a:prstGeom>
          <a:noFill/>
        </p:spPr>
      </p:pic>
      <p:pic>
        <p:nvPicPr>
          <p:cNvPr id="68616" name="Picture 8" descr="http://cdut.org.ua/wp-content/uploads/2019/03/52459020_2122146311233393_704321605294306099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29000"/>
            <a:ext cx="3734949" cy="2486075"/>
          </a:xfrm>
          <a:prstGeom prst="rect">
            <a:avLst/>
          </a:prstGeom>
          <a:noFill/>
        </p:spPr>
      </p:pic>
      <p:pic>
        <p:nvPicPr>
          <p:cNvPr id="68610" name="Picture 2" descr="http://cdut.org.ua/wp-content/uploads/2018/12/IMG-dafdd0473f8f206b8ede801732f80d9a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16632"/>
            <a:ext cx="2452632" cy="3270176"/>
          </a:xfrm>
          <a:prstGeom prst="rect">
            <a:avLst/>
          </a:prstGeom>
          <a:noFill/>
        </p:spPr>
      </p:pic>
      <p:pic>
        <p:nvPicPr>
          <p:cNvPr id="68618" name="Picture 10" descr="http://cdut.org.ua/wp-content/uploads/2019/03/53888969_380796812505088_7760856138362388480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2492896"/>
            <a:ext cx="3311352" cy="2062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5940152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“Каприз”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34818" name="Picture 2" descr="http://cdut.org.ua/wp-content/uploads/2019/03/DSCN0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16632"/>
            <a:ext cx="2939480" cy="2204610"/>
          </a:xfrm>
          <a:prstGeom prst="rect">
            <a:avLst/>
          </a:prstGeom>
          <a:noFill/>
        </p:spPr>
      </p:pic>
      <p:pic>
        <p:nvPicPr>
          <p:cNvPr id="34820" name="Picture 4" descr="http://cdut.org.ua/wp-content/uploads/2019/03/DSCN0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8640"/>
            <a:ext cx="3587552" cy="2690664"/>
          </a:xfrm>
          <a:prstGeom prst="rect">
            <a:avLst/>
          </a:prstGeom>
          <a:noFill/>
        </p:spPr>
      </p:pic>
      <p:pic>
        <p:nvPicPr>
          <p:cNvPr id="34822" name="Picture 6" descr="http://cdut.org.ua/wp-content/uploads/2019/03/53676888_380795622505207_104270560004512153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56992"/>
            <a:ext cx="4283968" cy="2855979"/>
          </a:xfrm>
          <a:prstGeom prst="rect">
            <a:avLst/>
          </a:prstGeom>
          <a:noFill/>
        </p:spPr>
      </p:pic>
      <p:pic>
        <p:nvPicPr>
          <p:cNvPr id="34824" name="Picture 8" descr="http://cdut.org.ua/wp-content/uploads/2019/04/57423120_2202550863192937_7899375319059005440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492896"/>
            <a:ext cx="4416490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940152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“Еко+”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8676" name="Picture 4" descr="http://cdut.org.ua/wp-content/uploads/2018/11/IMG_20181113_091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4536504" cy="3402378"/>
          </a:xfrm>
          <a:prstGeom prst="rect">
            <a:avLst/>
          </a:prstGeom>
          <a:noFill/>
        </p:spPr>
      </p:pic>
      <p:pic>
        <p:nvPicPr>
          <p:cNvPr id="28674" name="Picture 2" descr="http://cdut.org.ua/wp-content/uploads/2018/11/45453442_1844860605569673_828882436913679564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5" y="236795"/>
            <a:ext cx="4899381" cy="3264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6012160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“Рукоділля”</a:t>
            </a: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, </a:t>
            </a: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“Колорит”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9698" name="Picture 2" descr="http://cdut.org.ua/wp-content/uploads/2018/12/P81204-142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88640"/>
            <a:ext cx="3662231" cy="2714629"/>
          </a:xfrm>
          <a:prstGeom prst="rect">
            <a:avLst/>
          </a:prstGeom>
          <a:noFill/>
        </p:spPr>
      </p:pic>
      <p:pic>
        <p:nvPicPr>
          <p:cNvPr id="29700" name="Picture 4" descr="http://cdut.org.ua/wp-content/uploads/2019/04/IMAG3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2139702" cy="2852936"/>
          </a:xfrm>
          <a:prstGeom prst="rect">
            <a:avLst/>
          </a:prstGeom>
          <a:noFill/>
        </p:spPr>
      </p:pic>
      <p:pic>
        <p:nvPicPr>
          <p:cNvPr id="29702" name="Picture 6" descr="http://cdut.org.ua/wp-content/uploads/2019/04/IMG_20181203_135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548680"/>
            <a:ext cx="2114600" cy="2819467"/>
          </a:xfrm>
          <a:prstGeom prst="rect">
            <a:avLst/>
          </a:prstGeom>
          <a:noFill/>
        </p:spPr>
      </p:pic>
      <p:pic>
        <p:nvPicPr>
          <p:cNvPr id="29704" name="Picture 8" descr="http://cdut.org.ua/wp-content/uploads/2019/04/IMG_20190403_1336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429000"/>
            <a:ext cx="3515544" cy="2636658"/>
          </a:xfrm>
          <a:prstGeom prst="rect">
            <a:avLst/>
          </a:prstGeom>
          <a:noFill/>
        </p:spPr>
      </p:pic>
      <p:pic>
        <p:nvPicPr>
          <p:cNvPr id="29706" name="Picture 10" descr="http://cdut.org.ua/wp-content/uploads/2019/04/Mij-sonyachnij-dim-tse-moya-Ukrayina_Posternak-Lyubov_Poltavska.jp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068960"/>
            <a:ext cx="2664296" cy="1998755"/>
          </a:xfrm>
          <a:prstGeom prst="rect">
            <a:avLst/>
          </a:prstGeom>
          <a:noFill/>
        </p:spPr>
      </p:pic>
      <p:pic>
        <p:nvPicPr>
          <p:cNvPr id="29708" name="Picture 12" descr="http://cdut.org.ua/wp-content/uploads/2019/04/IMG-7c4636560471953440d2ac1fde5ee750-V-300x2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365104"/>
            <a:ext cx="2548894" cy="2378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940152" y="57778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“В’язаний</a:t>
            </a: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 </a:t>
            </a: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дивосвіт”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6626" name="Picture 2" descr="http://cdut.org.ua/wp-content/uploads/2018/12/P81204-142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4019600" cy="2979529"/>
          </a:xfrm>
          <a:prstGeom prst="rect">
            <a:avLst/>
          </a:prstGeom>
          <a:noFill/>
        </p:spPr>
      </p:pic>
      <p:pic>
        <p:nvPicPr>
          <p:cNvPr id="26628" name="Picture 4" descr="http://cdut.org.ua/wp-content/uploads/2019/04/IMAG3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0"/>
            <a:ext cx="2906688" cy="3875584"/>
          </a:xfrm>
          <a:prstGeom prst="rect">
            <a:avLst/>
          </a:prstGeom>
          <a:noFill/>
        </p:spPr>
      </p:pic>
      <p:pic>
        <p:nvPicPr>
          <p:cNvPr id="26630" name="Picture 6" descr="http://cdut.org.ua/wp-content/uploads/2019/04/IMG_20181204_1433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284984"/>
            <a:ext cx="2402632" cy="3203509"/>
          </a:xfrm>
          <a:prstGeom prst="rect">
            <a:avLst/>
          </a:prstGeom>
          <a:noFill/>
        </p:spPr>
      </p:pic>
      <p:pic>
        <p:nvPicPr>
          <p:cNvPr id="26632" name="Picture 8" descr="http://cdut.org.ua/wp-content/uploads/2019/04/Kolyad-kolyad-kolyada.._Rudnyeva-Viktoriya_Poltavska.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077072"/>
            <a:ext cx="3226702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395536" y="274638"/>
            <a:ext cx="8496944" cy="56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dirty="0" smtClean="0">
                <a:latin typeface="Lucida Console" pitchFamily="49" charset="0"/>
                <a:ea typeface="+mj-ea"/>
                <a:cs typeface="+mj-cs"/>
              </a:rPr>
              <a:t>Результативність м</a:t>
            </a:r>
            <a:r>
              <a:rPr kumimoji="0" lang="uk-UA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Console" pitchFamily="49" charset="0"/>
                <a:ea typeface="+mj-ea"/>
                <a:cs typeface="+mj-cs"/>
              </a:rPr>
              <a:t>етодичної</a:t>
            </a:r>
            <a:r>
              <a:rPr kumimoji="0" lang="uk-U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Console" pitchFamily="49" charset="0"/>
                <a:ea typeface="+mj-ea"/>
                <a:cs typeface="+mj-cs"/>
              </a:rPr>
              <a:t> роботи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1028" name="Picture 4" descr="D:\Сакун Н.А\Фотографії\2018-19\Семінар 28.10\DSC_0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4328481" cy="2434771"/>
          </a:xfrm>
          <a:prstGeom prst="rect">
            <a:avLst/>
          </a:prstGeom>
          <a:noFill/>
        </p:spPr>
      </p:pic>
      <p:pic>
        <p:nvPicPr>
          <p:cNvPr id="1029" name="Picture 5" descr="D:\Сакун Н.А\Фотографії\2018-19\Семінар 28.10\DSC_07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3968440" cy="2232248"/>
          </a:xfrm>
          <a:prstGeom prst="rect">
            <a:avLst/>
          </a:prstGeom>
          <a:noFill/>
        </p:spPr>
      </p:pic>
      <p:pic>
        <p:nvPicPr>
          <p:cNvPr id="1030" name="Picture 6" descr="D:\Сакун Н.А\Фотографії\2018-19\Семінар 28.10\DSC_07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196752"/>
            <a:ext cx="3887416" cy="2186672"/>
          </a:xfrm>
          <a:prstGeom prst="rect">
            <a:avLst/>
          </a:prstGeom>
          <a:noFill/>
        </p:spPr>
      </p:pic>
      <p:pic>
        <p:nvPicPr>
          <p:cNvPr id="1031" name="Picture 7" descr="D:\Сакун Н.А\Фотографії\2018-19\Семінар 28.10\DSC_07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73016"/>
            <a:ext cx="4248472" cy="2389766"/>
          </a:xfrm>
          <a:prstGeom prst="rect">
            <a:avLst/>
          </a:prstGeom>
          <a:noFill/>
        </p:spPr>
      </p:pic>
      <p:sp>
        <p:nvSpPr>
          <p:cNvPr id="15" name="Заголовок 2"/>
          <p:cNvSpPr txBox="1">
            <a:spLocks/>
          </p:cNvSpPr>
          <p:nvPr/>
        </p:nvSpPr>
        <p:spPr>
          <a:xfrm>
            <a:off x="539552" y="6093296"/>
            <a:ext cx="8029400" cy="5620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55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Обласний семінар </a:t>
            </a:r>
            <a:r>
              <a:rPr lang="uk-UA" sz="2800" b="1" i="1" dirty="0" smtClean="0">
                <a:latin typeface="Lucida Console" pitchFamily="49" charset="0"/>
              </a:rPr>
              <a:t>"Використання сучасних підходів до моделювання та організації освітнього процесу в закладі позашкільної освіти"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940152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“Оригінальні</a:t>
            </a: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 </a:t>
            </a: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штуки”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4578" name="Picture 2" descr="http://cdut.org.ua/wp-content/uploads/2018/12/P81204-150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4471" y="116632"/>
            <a:ext cx="2979529" cy="4019600"/>
          </a:xfrm>
          <a:prstGeom prst="rect">
            <a:avLst/>
          </a:prstGeom>
          <a:noFill/>
        </p:spPr>
      </p:pic>
      <p:pic>
        <p:nvPicPr>
          <p:cNvPr id="24582" name="Picture 6" descr="http://cdut.org.ua/wp-content/uploads/2019/04/Svyatkovij-sonyashnik_Pogorilova-Anastasiya_Poltavska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3240360" cy="2431135"/>
          </a:xfrm>
          <a:prstGeom prst="rect">
            <a:avLst/>
          </a:prstGeom>
          <a:noFill/>
        </p:spPr>
      </p:pic>
      <p:pic>
        <p:nvPicPr>
          <p:cNvPr id="24584" name="Picture 8" descr="http://cdut.org.ua/wp-content/uploads/2019/04/IMG-4410925945869175fc1dd9a15ce71f7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140968"/>
            <a:ext cx="2860672" cy="2120473"/>
          </a:xfrm>
          <a:prstGeom prst="rect">
            <a:avLst/>
          </a:prstGeom>
          <a:noFill/>
        </p:spPr>
      </p:pic>
      <p:pic>
        <p:nvPicPr>
          <p:cNvPr id="24586" name="Picture 10" descr="http://cdut.org.ua/wp-content/uploads/2019/04/IMG-216fb7d304aa4d27069fe6f069a14bf7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437112"/>
            <a:ext cx="2939480" cy="2178890"/>
          </a:xfrm>
          <a:prstGeom prst="rect">
            <a:avLst/>
          </a:prstGeom>
          <a:noFill/>
        </p:spPr>
      </p:pic>
      <p:pic>
        <p:nvPicPr>
          <p:cNvPr id="24580" name="Picture 4" descr="http://cdut.org.ua/wp-content/uploads/2019/04/IMG_20190403_1337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1628800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6012160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“Сувенір”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3554" name="Picture 2" descr="http://cdut.org.ua/wp-content/uploads/2018/12/P81204-142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60648"/>
            <a:ext cx="2882301" cy="3888432"/>
          </a:xfrm>
          <a:prstGeom prst="rect">
            <a:avLst/>
          </a:prstGeom>
          <a:noFill/>
        </p:spPr>
      </p:pic>
      <p:pic>
        <p:nvPicPr>
          <p:cNvPr id="23556" name="Picture 4" descr="http://cdut.org.ua/wp-content/uploads/2019/04/IMAG3494_BURST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2538282" cy="3384376"/>
          </a:xfrm>
          <a:prstGeom prst="rect">
            <a:avLst/>
          </a:prstGeom>
          <a:noFill/>
        </p:spPr>
      </p:pic>
      <p:pic>
        <p:nvPicPr>
          <p:cNvPr id="23558" name="Picture 6" descr="http://cdut.org.ua/wp-content/uploads/2019/04/Tonesenka-pavutinka-merezhivo-svitlih-mrij..._Palashova-Sofiya_Poltavska.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132856"/>
            <a:ext cx="2809310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5940152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“Декоративні</a:t>
            </a: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 </a:t>
            </a: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квіти”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18434" name="Picture 2" descr="http://cdut.org.ua/wp-content/uploads/2019/04/Topiarij-Velikodni-peredzvoni_SHulimova-Anna_Poltavska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32656"/>
            <a:ext cx="2755286" cy="3672408"/>
          </a:xfrm>
          <a:prstGeom prst="rect">
            <a:avLst/>
          </a:prstGeom>
          <a:noFill/>
        </p:spPr>
      </p:pic>
      <p:sp>
        <p:nvSpPr>
          <p:cNvPr id="18436" name="AutoShape 4" descr="IMAG37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8437" name="Picture 5" descr="C:\Users\Владелец\Desktop\IMAG3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3068350" cy="2301877"/>
          </a:xfrm>
          <a:prstGeom prst="rect">
            <a:avLst/>
          </a:prstGeom>
          <a:noFill/>
        </p:spPr>
      </p:pic>
      <p:pic>
        <p:nvPicPr>
          <p:cNvPr id="18438" name="Picture 6" descr="C:\Users\Владелец\Desktop\IMAG3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132856"/>
            <a:ext cx="2592131" cy="3454919"/>
          </a:xfrm>
          <a:prstGeom prst="rect">
            <a:avLst/>
          </a:prstGeom>
          <a:noFill/>
        </p:spPr>
      </p:pic>
      <p:pic>
        <p:nvPicPr>
          <p:cNvPr id="18439" name="Picture 7" descr="C:\Users\Владелец\Desktop\IMAG35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780928"/>
            <a:ext cx="2915989" cy="3886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940152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“</a:t>
            </a:r>
            <a:r>
              <a:rPr lang="en-US" sz="2800" b="1" i="1" dirty="0" err="1" smtClean="0">
                <a:latin typeface="Lucida Console" pitchFamily="49" charset="0"/>
                <a:ea typeface="+mj-ea"/>
                <a:cs typeface="+mj-cs"/>
              </a:rPr>
              <a:t>ZoreSpiv</a:t>
            </a: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2530" name="Picture 2" descr="http://cdut.org.ua/wp-content/uploads/2019/03/DSCN0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0648"/>
            <a:ext cx="5027712" cy="3770784"/>
          </a:xfrm>
          <a:prstGeom prst="rect">
            <a:avLst/>
          </a:prstGeom>
          <a:noFill/>
        </p:spPr>
      </p:pic>
      <p:pic>
        <p:nvPicPr>
          <p:cNvPr id="22532" name="Picture 4" descr="http://cdut.org.ua/wp-content/uploads/2019/03/DSCN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052736"/>
            <a:ext cx="3299520" cy="2474640"/>
          </a:xfrm>
          <a:prstGeom prst="rect">
            <a:avLst/>
          </a:prstGeom>
          <a:noFill/>
        </p:spPr>
      </p:pic>
      <p:pic>
        <p:nvPicPr>
          <p:cNvPr id="22534" name="Picture 6" descr="http://cdut.org.ua/wp-content/uploads/2019/03/54361739_380795025838600_848444189303845683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221088"/>
            <a:ext cx="3455368" cy="2303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5940152" y="594928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err="1" smtClean="0">
                <a:latin typeface="Lucida Console" pitchFamily="49" charset="0"/>
                <a:ea typeface="+mj-ea"/>
                <a:cs typeface="+mj-cs"/>
              </a:rPr>
              <a:t>“Гармонія”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1506" name="Picture 2" descr="http://cdut.org.ua/wp-content/uploads/2019/02/51286699_2094783977302960_653306969876909260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4651827" cy="2593876"/>
          </a:xfrm>
          <a:prstGeom prst="rect">
            <a:avLst/>
          </a:prstGeom>
          <a:noFill/>
        </p:spPr>
      </p:pic>
      <p:pic>
        <p:nvPicPr>
          <p:cNvPr id="21508" name="Picture 4" descr="http://cdut.org.ua/wp-content/uploads/2019/02/51596714_2094783993969625_859496976684469452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276872"/>
            <a:ext cx="4860032" cy="2733769"/>
          </a:xfrm>
          <a:prstGeom prst="rect">
            <a:avLst/>
          </a:prstGeom>
          <a:noFill/>
        </p:spPr>
      </p:pic>
      <p:pic>
        <p:nvPicPr>
          <p:cNvPr id="21510" name="Picture 6" descr="http://cdut.org.ua/wp-content/uploads/2019/03/53195391_380795822505187_499585968043458560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4103440" cy="274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899592" y="5229200"/>
            <a:ext cx="2952328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i="1" dirty="0" smtClean="0">
                <a:latin typeface="Lucida Console" pitchFamily="49" charset="0"/>
                <a:ea typeface="+mj-ea"/>
                <a:cs typeface="+mj-cs"/>
              </a:rPr>
              <a:t>“КВН”</a:t>
            </a:r>
            <a:endParaRPr kumimoji="0" lang="uk-UA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20482" name="Picture 2" descr="http://cdut.org.ua/wp-content/uploads/2019/02/51842347_2106045506176807_720053710151797964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39713"/>
            <a:ext cx="4536504" cy="2707726"/>
          </a:xfrm>
          <a:prstGeom prst="rect">
            <a:avLst/>
          </a:prstGeom>
          <a:noFill/>
        </p:spPr>
      </p:pic>
      <p:pic>
        <p:nvPicPr>
          <p:cNvPr id="20484" name="Picture 4" descr="http://cdut.org.ua/wp-content/uploads/2019/02/52470673_2106045502843474_738162193785369395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404664"/>
            <a:ext cx="1940379" cy="2870206"/>
          </a:xfrm>
          <a:prstGeom prst="rect">
            <a:avLst/>
          </a:prstGeom>
          <a:noFill/>
        </p:spPr>
      </p:pic>
      <p:pic>
        <p:nvPicPr>
          <p:cNvPr id="20486" name="Picture 6" descr="http://cdut.org.ua/wp-content/uploads/2019/04/IMG_20190318_1432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2852936"/>
            <a:ext cx="2776668" cy="3702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251520" y="260648"/>
            <a:ext cx="8640960" cy="7920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4400" b="1" dirty="0" smtClean="0">
                <a:latin typeface="Lucida Console" pitchFamily="49" charset="0"/>
              </a:rPr>
              <a:t>Твоє майбутнє, Горішні Плавні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17410" name="Picture 2" descr="http://cdut.org.ua/wp-content/uploads/2019/05/DSC_0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480" y="1412776"/>
            <a:ext cx="7925606" cy="5280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s://lh3.googleusercontent.com/xqLx8XnraU2Ax69dQ94LTb3xh-qn-HDmUhrttLyFtnJfCLOLRvo5Vd98S3q2-2srpfWdzUhk-7yOHaUkIDi683YIAFsUJZB7VRt3-x9w3EvI8JlmXsnCM8EAUC2h4cVdmfNsHCTqeC9tp6pHArgHH2DHEVpuN6c02lTzXaUyyP2Txve1QvNcXQHPZ4exLUHKYfU7_WI7DNls2VdQLRp-_2ciz-hYdzZF4C1s0RDF2EG6s_44qmRa_IywdtGDYoqg8VEVZFI3cjkFOtz6yGd7X8Dp_OQxajZn2ZTYkynduqKYUU0EoHyTkk-QePqYYyusc78YLn9wkba6eu-F14y6jL_-mGgKe4Z_fGl038ZmH7zNClzNh2lC_4xchf7scOxmXgUc0bSS2AMUg0MagC2CJEOptoP7i_apjDues1BPfkisnOuMGkmFEXNY7oCdss2iGO9DQn_YLHaoaYy3ifIi0QsCHx0LhflEYDSoaPILgyJbCR5FOEYyjkjo47gRnXeEZGlrV94u_7zXmThWstnOnk-xGjwwFN32vnPQX2y_8KYdHmGtvQfOyuDYYJn0JmJbgYXOTvJ9OaMw-9PhSZWPS4KCbbUAsBH5GzezA0Y=w847-h635-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02" y="157204"/>
            <a:ext cx="8652078" cy="6486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" descr="C:\Users\Nadiya\Desktop\100703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664"/>
            <a:ext cx="8741725" cy="614106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323528" y="5085184"/>
            <a:ext cx="8568952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lvl="0" algn="ctr"/>
            <a:r>
              <a:rPr lang="uk-UA" sz="1400" b="1" i="1" dirty="0" err="1" smtClean="0">
                <a:latin typeface="Lucida Console" pitchFamily="49" charset="0"/>
              </a:rPr>
              <a:t>Горєлова</a:t>
            </a:r>
            <a:r>
              <a:rPr lang="uk-UA" sz="1400" b="1" i="1" dirty="0" smtClean="0">
                <a:latin typeface="Lucida Console" pitchFamily="49" charset="0"/>
              </a:rPr>
              <a:t> Ганна Василівна -  ІІІ місце  в ІІ (обласному) етапі Всеукраїнського конкурсу майстерності педагогічних працівників позашкільних навчальних закладів «Джерело творчості» у номінації «Керівник гуртка-2019»</a:t>
            </a:r>
            <a:endParaRPr lang="uk-UA" sz="1400" b="1" i="1" dirty="0">
              <a:latin typeface="Lucida Console" pitchFamily="49" charset="0"/>
            </a:endParaRPr>
          </a:p>
        </p:txBody>
      </p:sp>
      <p:pic>
        <p:nvPicPr>
          <p:cNvPr id="5" name="Picture 7" descr="D:\Сакун Н.А\Фотографії\Лінійка\2017\DSC_0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764704"/>
            <a:ext cx="5976664" cy="398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323528" y="5733256"/>
            <a:ext cx="8640960" cy="9361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latin typeface="Lucida Console" pitchFamily="49" charset="0"/>
              </a:rPr>
              <a:t> </a:t>
            </a:r>
            <a:r>
              <a:rPr lang="ru-RU" b="1" i="1" dirty="0" err="1" smtClean="0">
                <a:latin typeface="Lucida Console" pitchFamily="49" charset="0"/>
              </a:rPr>
              <a:t>Переможці</a:t>
            </a:r>
            <a:r>
              <a:rPr lang="ru-RU" b="1" i="1" dirty="0" smtClean="0">
                <a:latin typeface="Lucida Console" pitchFamily="49" charset="0"/>
              </a:rPr>
              <a:t> </a:t>
            </a:r>
            <a:r>
              <a:rPr lang="ru-RU" b="1" i="1" dirty="0" err="1" smtClean="0">
                <a:latin typeface="Lucida Console" pitchFamily="49" charset="0"/>
              </a:rPr>
              <a:t>обласного</a:t>
            </a:r>
            <a:r>
              <a:rPr lang="ru-RU" b="1" i="1" dirty="0" smtClean="0">
                <a:latin typeface="Lucida Console" pitchFamily="49" charset="0"/>
              </a:rPr>
              <a:t> конкурсу </a:t>
            </a:r>
            <a:r>
              <a:rPr lang="ru-RU" b="1" i="1" dirty="0" err="1" smtClean="0">
                <a:latin typeface="Lucida Console" pitchFamily="49" charset="0"/>
              </a:rPr>
              <a:t>мініатюр</a:t>
            </a:r>
            <a:r>
              <a:rPr lang="ru-RU" b="1" i="1" dirty="0" smtClean="0">
                <a:latin typeface="Lucida Console" pitchFamily="49" charset="0"/>
              </a:rPr>
              <a:t> </a:t>
            </a:r>
            <a:r>
              <a:rPr lang="ru-RU" b="1" i="1" dirty="0" err="1" smtClean="0">
                <a:latin typeface="Lucida Console" pitchFamily="49" charset="0"/>
              </a:rPr>
              <a:t>серед</a:t>
            </a:r>
            <a:r>
              <a:rPr lang="ru-RU" b="1" i="1" dirty="0" smtClean="0">
                <a:latin typeface="Lucida Console" pitchFamily="49" charset="0"/>
              </a:rPr>
              <a:t> </a:t>
            </a:r>
            <a:r>
              <a:rPr lang="ru-RU" b="1" i="1" dirty="0" err="1" smtClean="0">
                <a:latin typeface="Lucida Console" pitchFamily="49" charset="0"/>
              </a:rPr>
              <a:t>педагогів</a:t>
            </a:r>
            <a:r>
              <a:rPr lang="ru-RU" b="1" i="1" dirty="0" smtClean="0">
                <a:latin typeface="Lucida Console" pitchFamily="49" charset="0"/>
              </a:rPr>
              <a:t> </a:t>
            </a:r>
            <a:r>
              <a:rPr lang="ru-RU" b="1" i="1" dirty="0" err="1" smtClean="0">
                <a:latin typeface="Lucida Console" pitchFamily="49" charset="0"/>
              </a:rPr>
              <a:t>декоративно-ужиткового</a:t>
            </a:r>
            <a:r>
              <a:rPr lang="ru-RU" b="1" i="1" dirty="0" smtClean="0">
                <a:latin typeface="Lucida Console" pitchFamily="49" charset="0"/>
              </a:rPr>
              <a:t> та </a:t>
            </a:r>
            <a:r>
              <a:rPr lang="ru-RU" b="1" i="1" dirty="0" err="1" smtClean="0">
                <a:latin typeface="Lucida Console" pitchFamily="49" charset="0"/>
              </a:rPr>
              <a:t>образотворчого</a:t>
            </a:r>
            <a:r>
              <a:rPr lang="ru-RU" b="1" i="1" dirty="0" smtClean="0">
                <a:latin typeface="Lucida Console" pitchFamily="49" charset="0"/>
              </a:rPr>
              <a:t> </a:t>
            </a:r>
            <a:r>
              <a:rPr lang="ru-RU" b="1" i="1" dirty="0" err="1" smtClean="0">
                <a:latin typeface="Lucida Console" pitchFamily="49" charset="0"/>
              </a:rPr>
              <a:t>мистецтва</a:t>
            </a:r>
            <a:r>
              <a:rPr lang="ru-RU" b="1" i="1" dirty="0" smtClean="0">
                <a:latin typeface="Lucida Console" pitchFamily="49" charset="0"/>
              </a:rPr>
              <a:t> </a:t>
            </a:r>
            <a:r>
              <a:rPr lang="ru-RU" b="1" i="1" dirty="0" err="1" smtClean="0">
                <a:latin typeface="Lucida Console" pitchFamily="49" charset="0"/>
              </a:rPr>
              <a:t>закладів</a:t>
            </a:r>
            <a:r>
              <a:rPr lang="ru-RU" b="1" i="1" dirty="0" smtClean="0">
                <a:latin typeface="Lucida Console" pitchFamily="49" charset="0"/>
              </a:rPr>
              <a:t> </a:t>
            </a:r>
            <a:r>
              <a:rPr lang="ru-RU" b="1" i="1" dirty="0" err="1" smtClean="0">
                <a:latin typeface="Lucida Console" pitchFamily="49" charset="0"/>
              </a:rPr>
              <a:t>позашкільної</a:t>
            </a:r>
            <a:r>
              <a:rPr lang="ru-RU" b="1" i="1" dirty="0" smtClean="0">
                <a:latin typeface="Lucida Console" pitchFamily="49" charset="0"/>
              </a:rPr>
              <a:t> </a:t>
            </a:r>
            <a:r>
              <a:rPr lang="ru-RU" b="1" i="1" dirty="0" err="1" smtClean="0">
                <a:latin typeface="Lucida Console" pitchFamily="49" charset="0"/>
              </a:rPr>
              <a:t>освіти</a:t>
            </a:r>
            <a:endParaRPr kumimoji="0" lang="uk-UA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5" name="Picture 4" descr="D:\Сакун Н.А\Фотографії\Лінійка\2017\DSC_0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2160240" cy="324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D:\Сакун Н.А\Фотографії\2018-19\Горєлова\43586883_1090448271114061_403659294262480076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60648"/>
            <a:ext cx="2602223" cy="3493894"/>
          </a:xfrm>
          <a:prstGeom prst="rect">
            <a:avLst/>
          </a:prstGeom>
          <a:noFill/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2987824" y="3933056"/>
            <a:ext cx="2520280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Console" pitchFamily="49" charset="0"/>
                <a:ea typeface="+mj-ea"/>
                <a:cs typeface="+mj-cs"/>
              </a:rPr>
              <a:t>Гран-прі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95536" y="4653136"/>
            <a:ext cx="2232248" cy="5760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Console" pitchFamily="49" charset="0"/>
                <a:ea typeface="+mj-ea"/>
                <a:cs typeface="+mj-cs"/>
              </a:rPr>
              <a:t>ІІ місце</a:t>
            </a:r>
            <a:endParaRPr kumimoji="0" lang="uk-UA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6372200" y="4869160"/>
            <a:ext cx="2520280" cy="7200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47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6600" b="1" dirty="0" smtClean="0">
                <a:latin typeface="Lucida Console" pitchFamily="49" charset="0"/>
              </a:rPr>
              <a:t>ІІІ місце</a:t>
            </a:r>
            <a:endParaRPr lang="uk-UA" sz="6600" b="1" dirty="0">
              <a:latin typeface="Lucida Console" pitchFamily="49" charset="0"/>
            </a:endParaRPr>
          </a:p>
        </p:txBody>
      </p:sp>
      <p:pic>
        <p:nvPicPr>
          <p:cNvPr id="11" name="Picture 4" descr="D:\Сакун Н.А\Фотографії\Лінійка\2017\DSC_06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140968"/>
            <a:ext cx="2411760" cy="160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D:\Сакун Н.А\Фотографії\2018-19\Лінійка\IMG_1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404664"/>
            <a:ext cx="1743609" cy="2615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 descr="D:\Сакун Н.А\Фотографії\2018-19\Конкурс на кращого керівника гуртка\IMG_20190521_113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320480" cy="3240360"/>
          </a:xfrm>
          <a:prstGeom prst="rect">
            <a:avLst/>
          </a:prstGeom>
          <a:noFill/>
        </p:spPr>
      </p:pic>
      <p:pic>
        <p:nvPicPr>
          <p:cNvPr id="4" name="Picture 2" descr="D:\Сакун Н.А\Фотографії\2018-19\Конкурс на кращого керівника гуртка\IMG_20190521_113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2012" y="2276872"/>
            <a:ext cx="4290053" cy="3217540"/>
          </a:xfrm>
          <a:prstGeom prst="rect">
            <a:avLst/>
          </a:prstGeom>
          <a:noFill/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323528" y="5733256"/>
            <a:ext cx="8568952" cy="63408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600" b="1" i="1" dirty="0" smtClean="0">
                <a:latin typeface="Lucida Console" pitchFamily="49" charset="0"/>
                <a:ea typeface="+mj-ea"/>
                <a:cs typeface="+mj-cs"/>
              </a:rPr>
              <a:t>Керівник року - 2019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6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Console" pitchFamily="49" charset="0"/>
                <a:ea typeface="+mj-ea"/>
                <a:cs typeface="+mj-cs"/>
              </a:rPr>
              <a:t> Г.В.</a:t>
            </a:r>
            <a:r>
              <a:rPr kumimoji="0" lang="uk-UA" sz="6600" b="1" i="1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Console" pitchFamily="49" charset="0"/>
                <a:ea typeface="+mj-ea"/>
                <a:cs typeface="+mj-cs"/>
              </a:rPr>
              <a:t>Горєлова</a:t>
            </a:r>
            <a:endParaRPr kumimoji="0" lang="uk-UA" sz="66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5" name="Picture 3" descr="C:\Users\Владелец\Desktop\IMG-2c2734714565a524705c7d99886055bd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420888"/>
            <a:ext cx="4079776" cy="3024772"/>
          </a:xfrm>
          <a:prstGeom prst="rect">
            <a:avLst/>
          </a:prstGeom>
          <a:noFill/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51520" y="5589240"/>
            <a:ext cx="8712968" cy="10081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000" b="1" i="1" dirty="0" smtClean="0">
                <a:latin typeface="Lucida Console" pitchFamily="49" charset="0"/>
                <a:ea typeface="+mj-ea"/>
                <a:cs typeface="+mj-cs"/>
              </a:rPr>
              <a:t>Є.В.</a:t>
            </a:r>
            <a:r>
              <a:rPr lang="uk-UA" sz="2000" b="1" i="1" dirty="0" err="1" smtClean="0">
                <a:latin typeface="Lucida Console" pitchFamily="49" charset="0"/>
                <a:ea typeface="+mj-ea"/>
                <a:cs typeface="+mj-cs"/>
              </a:rPr>
              <a:t>Полозун</a:t>
            </a:r>
            <a:r>
              <a:rPr lang="uk-UA" sz="2000" b="1" i="1" dirty="0" smtClean="0">
                <a:latin typeface="Lucida Console" pitchFamily="49" charset="0"/>
                <a:ea typeface="+mj-ea"/>
                <a:cs typeface="+mj-cs"/>
              </a:rPr>
              <a:t> – учасниця  </a:t>
            </a:r>
            <a:r>
              <a:rPr lang="uk-UA" sz="2000" b="1" i="1" dirty="0" smtClean="0">
                <a:latin typeface="Lucida Console" pitchFamily="49" charset="0"/>
              </a:rPr>
              <a:t>Всеукраїнської науково-педагогічної конференції </a:t>
            </a:r>
          </a:p>
          <a:p>
            <a:pPr lvl="0" algn="ctr">
              <a:spcBef>
                <a:spcPct val="0"/>
              </a:spcBef>
              <a:defRPr/>
            </a:pPr>
            <a:r>
              <a:rPr lang="uk-UA" sz="2000" b="1" i="1" dirty="0" smtClean="0">
                <a:latin typeface="Lucida Console" pitchFamily="49" charset="0"/>
              </a:rPr>
              <a:t>«Сучасні тенденції підвищення якості освіти»</a:t>
            </a:r>
            <a:endParaRPr kumimoji="0" lang="uk-UA" sz="2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3076" name="Picture 4" descr="C:\Users\Владелец\Desktop\IMG-54c2b7fec0b7060e0492d54c31f2fd4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16632"/>
            <a:ext cx="2376264" cy="3205077"/>
          </a:xfrm>
          <a:prstGeom prst="rect">
            <a:avLst/>
          </a:prstGeom>
          <a:noFill/>
        </p:spPr>
      </p:pic>
      <p:pic>
        <p:nvPicPr>
          <p:cNvPr id="3074" name="Picture 2" descr="C:\Users\Владелец\Desktop\IMG-f48fa5819fe2410ba0f5d6882e87262a-V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0648"/>
            <a:ext cx="3168352" cy="4273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 txBox="1">
            <a:spLocks/>
          </p:cNvSpPr>
          <p:nvPr/>
        </p:nvSpPr>
        <p:spPr>
          <a:xfrm>
            <a:off x="323528" y="5949280"/>
            <a:ext cx="8640960" cy="648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000" b="1" i="1" dirty="0" smtClean="0">
                <a:latin typeface="Lucida Console" pitchFamily="49" charset="0"/>
                <a:ea typeface="+mj-ea"/>
                <a:cs typeface="+mj-cs"/>
              </a:rPr>
              <a:t>УЧАСТЬ У ОБЛАСНИХ </a:t>
            </a:r>
            <a:r>
              <a:rPr lang="uk-UA" sz="4000" b="1" i="1" dirty="0" err="1" smtClean="0">
                <a:latin typeface="Lucida Console" pitchFamily="49" charset="0"/>
                <a:ea typeface="+mj-ea"/>
                <a:cs typeface="+mj-cs"/>
              </a:rPr>
              <a:t>МО</a:t>
            </a:r>
            <a:endParaRPr kumimoji="0" lang="uk-UA" sz="40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Console" pitchFamily="49" charset="0"/>
              <a:ea typeface="+mj-ea"/>
              <a:cs typeface="+mj-cs"/>
            </a:endParaRPr>
          </a:p>
        </p:txBody>
      </p:sp>
      <p:pic>
        <p:nvPicPr>
          <p:cNvPr id="5122" name="Picture 2" descr="C:\Users\Владелец\Desktop\19_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417966" cy="2294310"/>
          </a:xfrm>
          <a:prstGeom prst="rect">
            <a:avLst/>
          </a:prstGeom>
          <a:noFill/>
        </p:spPr>
      </p:pic>
      <p:pic>
        <p:nvPicPr>
          <p:cNvPr id="5123" name="Picture 3" descr="C:\Users\Владелец\Desktop\dsc_0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60648"/>
            <a:ext cx="3377952" cy="2254783"/>
          </a:xfrm>
          <a:prstGeom prst="rect">
            <a:avLst/>
          </a:prstGeom>
          <a:noFill/>
        </p:spPr>
      </p:pic>
      <p:pic>
        <p:nvPicPr>
          <p:cNvPr id="5125" name="Picture 5" descr="C:\Users\Владелец\Desktop\dsc_04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852936"/>
            <a:ext cx="2946174" cy="1966571"/>
          </a:xfrm>
          <a:prstGeom prst="rect">
            <a:avLst/>
          </a:prstGeom>
          <a:noFill/>
        </p:spPr>
      </p:pic>
      <p:pic>
        <p:nvPicPr>
          <p:cNvPr id="5126" name="Picture 6" descr="C:\Users\Владелец\Desktop\r0055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89040"/>
            <a:ext cx="2585864" cy="1939398"/>
          </a:xfrm>
          <a:prstGeom prst="rect">
            <a:avLst/>
          </a:prstGeom>
          <a:noFill/>
        </p:spPr>
      </p:pic>
      <p:pic>
        <p:nvPicPr>
          <p:cNvPr id="5124" name="Picture 4" descr="C:\Users\Владелец\Desktop\09_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1916832"/>
            <a:ext cx="3089920" cy="2058659"/>
          </a:xfrm>
          <a:prstGeom prst="rect">
            <a:avLst/>
          </a:prstGeom>
          <a:noFill/>
        </p:spPr>
      </p:pic>
      <p:pic>
        <p:nvPicPr>
          <p:cNvPr id="5127" name="Picture 7" descr="C:\Users\Владелец\Desktop\img_59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077072"/>
            <a:ext cx="2513856" cy="1674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226</Words>
  <Application>Microsoft Office PowerPoint</Application>
  <PresentationFormat>Экран (4:3)</PresentationFormat>
  <Paragraphs>52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 ФОТОЗВІТ  про роботу позашкільного навчального закладу  центру дитячої та юнацької  творчості Горішньоплавнівської міської ради Полтавської області   за 2018/19 навчальний рік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ЛІТО З “ДРУЖБОЮ”</dc:title>
  <dc:creator>Nadiya</dc:creator>
  <cp:lastModifiedBy>Владелец</cp:lastModifiedBy>
  <cp:revision>263</cp:revision>
  <dcterms:created xsi:type="dcterms:W3CDTF">2018-07-16T15:38:00Z</dcterms:created>
  <dcterms:modified xsi:type="dcterms:W3CDTF">2019-09-02T14:11:30Z</dcterms:modified>
</cp:coreProperties>
</file>